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0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7" r:id="rId2"/>
    <p:sldMasterId id="2147483722" r:id="rId3"/>
    <p:sldMasterId id="2147483759" r:id="rId4"/>
    <p:sldMasterId id="2147483772" r:id="rId5"/>
    <p:sldMasterId id="2147483784" r:id="rId6"/>
    <p:sldMasterId id="2147483797" r:id="rId7"/>
    <p:sldMasterId id="2147483809" r:id="rId8"/>
  </p:sldMasterIdLst>
  <p:notesMasterIdLst>
    <p:notesMasterId r:id="rId42"/>
  </p:notesMasterIdLst>
  <p:handoutMasterIdLst>
    <p:handoutMasterId r:id="rId43"/>
  </p:handoutMasterIdLst>
  <p:sldIdLst>
    <p:sldId id="351" r:id="rId9"/>
    <p:sldId id="362" r:id="rId10"/>
    <p:sldId id="363" r:id="rId11"/>
    <p:sldId id="335" r:id="rId12"/>
    <p:sldId id="336" r:id="rId13"/>
    <p:sldId id="337" r:id="rId14"/>
    <p:sldId id="340" r:id="rId15"/>
    <p:sldId id="341" r:id="rId16"/>
    <p:sldId id="342" r:id="rId17"/>
    <p:sldId id="356" r:id="rId18"/>
    <p:sldId id="355" r:id="rId19"/>
    <p:sldId id="357" r:id="rId20"/>
    <p:sldId id="343" r:id="rId21"/>
    <p:sldId id="318" r:id="rId22"/>
    <p:sldId id="321" r:id="rId23"/>
    <p:sldId id="347" r:id="rId24"/>
    <p:sldId id="333" r:id="rId25"/>
    <p:sldId id="327" r:id="rId26"/>
    <p:sldId id="328" r:id="rId27"/>
    <p:sldId id="349" r:id="rId28"/>
    <p:sldId id="350" r:id="rId29"/>
    <p:sldId id="360" r:id="rId30"/>
    <p:sldId id="373" r:id="rId31"/>
    <p:sldId id="372" r:id="rId32"/>
    <p:sldId id="365" r:id="rId33"/>
    <p:sldId id="366" r:id="rId34"/>
    <p:sldId id="367" r:id="rId35"/>
    <p:sldId id="368" r:id="rId36"/>
    <p:sldId id="369" r:id="rId37"/>
    <p:sldId id="370" r:id="rId38"/>
    <p:sldId id="371" r:id="rId39"/>
    <p:sldId id="358" r:id="rId40"/>
    <p:sldId id="326" r:id="rId41"/>
  </p:sldIdLst>
  <p:sldSz cx="10080625" cy="7559675"/>
  <p:notesSz cx="6797675" cy="9856788"/>
  <p:defaultTextStyle>
    <a:defPPr>
      <a:defRPr lang="it-IT"/>
    </a:defPPr>
    <a:lvl1pPr marL="0" algn="l" defTabSz="9127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394" algn="l" defTabSz="9127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2789" algn="l" defTabSz="9127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9184" algn="l" defTabSz="9127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5579" algn="l" defTabSz="9127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1976" algn="l" defTabSz="9127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8369" algn="l" defTabSz="9127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4764" algn="l" defTabSz="9127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1162" algn="l" defTabSz="9127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146" y="-96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49670" cy="492516"/>
          </a:xfrm>
          <a:prstGeom prst="rect">
            <a:avLst/>
          </a:prstGeom>
          <a:noFill/>
          <a:ln>
            <a:noFill/>
          </a:ln>
        </p:spPr>
        <p:txBody>
          <a:bodyPr vert="horz" wrap="none" lIns="82116" tIns="41058" rIns="82116" bIns="41058" anchorCtr="0" compatLnSpc="0"/>
          <a:lstStyle/>
          <a:p>
            <a:pPr hangingPunct="0">
              <a:defRPr sz="1400"/>
            </a:pPr>
            <a:endParaRPr lang="it-IT" sz="1300">
              <a:latin typeface="Arial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3" name="Segnaposto data 2"/>
          <p:cNvSpPr txBox="1">
            <a:spLocks noGrp="1"/>
          </p:cNvSpPr>
          <p:nvPr>
            <p:ph type="dt" sz="quarter" idx="1"/>
          </p:nvPr>
        </p:nvSpPr>
        <p:spPr>
          <a:xfrm>
            <a:off x="3847973" y="0"/>
            <a:ext cx="2949670" cy="492516"/>
          </a:xfrm>
          <a:prstGeom prst="rect">
            <a:avLst/>
          </a:prstGeom>
          <a:noFill/>
          <a:ln>
            <a:noFill/>
          </a:ln>
        </p:spPr>
        <p:txBody>
          <a:bodyPr vert="horz" wrap="none" lIns="82116" tIns="41058" rIns="82116" bIns="41058" anchorCtr="0" compatLnSpc="0"/>
          <a:lstStyle/>
          <a:p>
            <a:pPr algn="r" hangingPunct="0">
              <a:defRPr sz="1400"/>
            </a:pPr>
            <a:endParaRPr lang="it-IT" sz="1300">
              <a:latin typeface="Arial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4" name="Segnaposto piè di pagina 3"/>
          <p:cNvSpPr txBox="1">
            <a:spLocks noGrp="1"/>
          </p:cNvSpPr>
          <p:nvPr>
            <p:ph type="ftr" sz="quarter" idx="2"/>
          </p:nvPr>
        </p:nvSpPr>
        <p:spPr>
          <a:xfrm>
            <a:off x="0" y="9364112"/>
            <a:ext cx="2949670" cy="492516"/>
          </a:xfrm>
          <a:prstGeom prst="rect">
            <a:avLst/>
          </a:prstGeom>
          <a:noFill/>
          <a:ln>
            <a:noFill/>
          </a:ln>
        </p:spPr>
        <p:txBody>
          <a:bodyPr vert="horz" wrap="none" lIns="82116" tIns="41058" rIns="82116" bIns="41058" anchor="b" anchorCtr="0" compatLnSpc="0"/>
          <a:lstStyle/>
          <a:p>
            <a:pPr hangingPunct="0">
              <a:defRPr sz="1400"/>
            </a:pPr>
            <a:endParaRPr lang="it-IT" sz="1300">
              <a:latin typeface="Arial" pitchFamily="18"/>
              <a:ea typeface="WenQuanYi Zen Hei Sharp" pitchFamily="2"/>
              <a:cs typeface="Lohit Devanagari" pitchFamily="2"/>
            </a:endParaRPr>
          </a:p>
        </p:txBody>
      </p:sp>
      <p:sp>
        <p:nvSpPr>
          <p:cNvPr id="5" name="Segnaposto numero diapositiva 4"/>
          <p:cNvSpPr txBox="1">
            <a:spLocks noGrp="1"/>
          </p:cNvSpPr>
          <p:nvPr>
            <p:ph type="sldNum" sz="quarter" idx="3"/>
          </p:nvPr>
        </p:nvSpPr>
        <p:spPr>
          <a:xfrm>
            <a:off x="3847973" y="9364112"/>
            <a:ext cx="2949670" cy="492516"/>
          </a:xfrm>
          <a:prstGeom prst="rect">
            <a:avLst/>
          </a:prstGeom>
          <a:noFill/>
          <a:ln>
            <a:noFill/>
          </a:ln>
        </p:spPr>
        <p:txBody>
          <a:bodyPr vert="horz" wrap="none" lIns="82116" tIns="41058" rIns="82116" bIns="41058" anchor="b" anchorCtr="0" compatLnSpc="0"/>
          <a:lstStyle/>
          <a:p>
            <a:pPr algn="r" hangingPunct="0">
              <a:defRPr sz="1400"/>
            </a:pPr>
            <a:fld id="{73077C4D-1331-42C5-81AC-CC27857AF8C5}" type="slidenum">
              <a:rPr/>
              <a:pPr algn="r" hangingPunct="0">
                <a:defRPr sz="1400"/>
              </a:pPr>
              <a:t>‹N›</a:t>
            </a:fld>
            <a:endParaRPr lang="it-IT" sz="1300">
              <a:latin typeface="Arial" pitchFamily="18"/>
              <a:ea typeface="WenQuanYi Zen Hei Sharp" pitchFamily="2"/>
              <a:cs typeface="Lohit Devanagar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84076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 idx="2"/>
          </p:nvPr>
        </p:nvSpPr>
        <p:spPr>
          <a:xfrm>
            <a:off x="935038" y="749300"/>
            <a:ext cx="4926012" cy="36957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3"/>
          </p:nvPr>
        </p:nvSpPr>
        <p:spPr>
          <a:xfrm>
            <a:off x="679797" y="4681890"/>
            <a:ext cx="5438050" cy="4435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4" name="Segnaposto intestazione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49670" cy="4925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it-IT" sz="13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5" name="Segnaposto data 4"/>
          <p:cNvSpPr txBox="1">
            <a:spLocks noGrp="1"/>
          </p:cNvSpPr>
          <p:nvPr>
            <p:ph type="dt" idx="1"/>
          </p:nvPr>
        </p:nvSpPr>
        <p:spPr>
          <a:xfrm>
            <a:off x="3847973" y="0"/>
            <a:ext cx="2949670" cy="4925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it-IT" sz="13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6" name="Segnaposto piè di pagina 5"/>
          <p:cNvSpPr txBox="1">
            <a:spLocks noGrp="1"/>
          </p:cNvSpPr>
          <p:nvPr>
            <p:ph type="ftr" sz="quarter" idx="4"/>
          </p:nvPr>
        </p:nvSpPr>
        <p:spPr>
          <a:xfrm>
            <a:off x="0" y="9364112"/>
            <a:ext cx="2949670" cy="4925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it-IT" sz="13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7" name="Segnaposto numero diapositiva 6"/>
          <p:cNvSpPr txBox="1">
            <a:spLocks noGrp="1"/>
          </p:cNvSpPr>
          <p:nvPr>
            <p:ph type="sldNum" sz="quarter" idx="5"/>
          </p:nvPr>
        </p:nvSpPr>
        <p:spPr>
          <a:xfrm>
            <a:off x="3847973" y="9364112"/>
            <a:ext cx="2949670" cy="4925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it-IT" sz="13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A8E8A0F5-C777-462E-BC7F-657E7F11AC3C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890090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623" marR="0" indent="-215623" rtl="0" hangingPunct="0">
      <a:tabLst/>
      <a:defRPr lang="it-IT" sz="2000" b="0" i="0" u="none" strike="noStrike" kern="1200">
        <a:ln>
          <a:noFill/>
        </a:ln>
        <a:latin typeface="Arial" pitchFamily="18"/>
      </a:defRPr>
    </a:lvl1pPr>
    <a:lvl2pPr marL="456394" algn="l" defTabSz="9127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789" algn="l" defTabSz="9127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9184" algn="l" defTabSz="9127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5579" algn="l" defTabSz="9127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1976" algn="l" defTabSz="9127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8369" algn="l" defTabSz="9127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4764" algn="l" defTabSz="9127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1162" algn="l" defTabSz="9127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2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08459" algn="l"/>
                <a:tab pos="818366" algn="l"/>
                <a:tab pos="1228273" algn="l"/>
                <a:tab pos="1638180" algn="l"/>
                <a:tab pos="2048087" algn="l"/>
                <a:tab pos="2457995" algn="l"/>
                <a:tab pos="2867901" algn="l"/>
                <a:tab pos="3277809" algn="l"/>
                <a:tab pos="3687716" algn="l"/>
                <a:tab pos="4097623" algn="l"/>
                <a:tab pos="4507530" algn="l"/>
                <a:tab pos="4917437" algn="l"/>
                <a:tab pos="5327344" algn="l"/>
                <a:tab pos="5737251" algn="l"/>
                <a:tab pos="6147158" algn="l"/>
                <a:tab pos="6557066" algn="l"/>
                <a:tab pos="6966972" algn="l"/>
                <a:tab pos="7376880" algn="l"/>
                <a:tab pos="7786787" algn="l"/>
                <a:tab pos="8196694" algn="l"/>
              </a:tabLst>
              <a:defRPr>
                <a:solidFill>
                  <a:schemeClr val="bg1"/>
                </a:solidFill>
                <a:latin typeface="Arial" charset="0"/>
                <a:ea typeface="WenQuanYi Zen Hei Sharp" charset="0"/>
                <a:cs typeface="WenQuanYi Zen Hei Sharp" charset="0"/>
              </a:defRPr>
            </a:lvl1pPr>
            <a:lvl2pPr eaLnBrk="0">
              <a:tabLst>
                <a:tab pos="0" algn="l"/>
                <a:tab pos="408459" algn="l"/>
                <a:tab pos="818366" algn="l"/>
                <a:tab pos="1228273" algn="l"/>
                <a:tab pos="1638180" algn="l"/>
                <a:tab pos="2048087" algn="l"/>
                <a:tab pos="2457995" algn="l"/>
                <a:tab pos="2867901" algn="l"/>
                <a:tab pos="3277809" algn="l"/>
                <a:tab pos="3687716" algn="l"/>
                <a:tab pos="4097623" algn="l"/>
                <a:tab pos="4507530" algn="l"/>
                <a:tab pos="4917437" algn="l"/>
                <a:tab pos="5327344" algn="l"/>
                <a:tab pos="5737251" algn="l"/>
                <a:tab pos="6147158" algn="l"/>
                <a:tab pos="6557066" algn="l"/>
                <a:tab pos="6966972" algn="l"/>
                <a:tab pos="7376880" algn="l"/>
                <a:tab pos="7786787" algn="l"/>
                <a:tab pos="8196694" algn="l"/>
              </a:tabLst>
              <a:defRPr>
                <a:solidFill>
                  <a:schemeClr val="bg1"/>
                </a:solidFill>
                <a:latin typeface="Arial" charset="0"/>
                <a:ea typeface="WenQuanYi Zen Hei Sharp" charset="0"/>
                <a:cs typeface="WenQuanYi Zen Hei Sharp" charset="0"/>
              </a:defRPr>
            </a:lvl2pPr>
            <a:lvl3pPr eaLnBrk="0">
              <a:tabLst>
                <a:tab pos="0" algn="l"/>
                <a:tab pos="408459" algn="l"/>
                <a:tab pos="818366" algn="l"/>
                <a:tab pos="1228273" algn="l"/>
                <a:tab pos="1638180" algn="l"/>
                <a:tab pos="2048087" algn="l"/>
                <a:tab pos="2457995" algn="l"/>
                <a:tab pos="2867901" algn="l"/>
                <a:tab pos="3277809" algn="l"/>
                <a:tab pos="3687716" algn="l"/>
                <a:tab pos="4097623" algn="l"/>
                <a:tab pos="4507530" algn="l"/>
                <a:tab pos="4917437" algn="l"/>
                <a:tab pos="5327344" algn="l"/>
                <a:tab pos="5737251" algn="l"/>
                <a:tab pos="6147158" algn="l"/>
                <a:tab pos="6557066" algn="l"/>
                <a:tab pos="6966972" algn="l"/>
                <a:tab pos="7376880" algn="l"/>
                <a:tab pos="7786787" algn="l"/>
                <a:tab pos="8196694" algn="l"/>
              </a:tabLst>
              <a:defRPr>
                <a:solidFill>
                  <a:schemeClr val="bg1"/>
                </a:solidFill>
                <a:latin typeface="Arial" charset="0"/>
                <a:ea typeface="WenQuanYi Zen Hei Sharp" charset="0"/>
                <a:cs typeface="WenQuanYi Zen Hei Sharp" charset="0"/>
              </a:defRPr>
            </a:lvl3pPr>
            <a:lvl4pPr eaLnBrk="0">
              <a:tabLst>
                <a:tab pos="0" algn="l"/>
                <a:tab pos="408459" algn="l"/>
                <a:tab pos="818366" algn="l"/>
                <a:tab pos="1228273" algn="l"/>
                <a:tab pos="1638180" algn="l"/>
                <a:tab pos="2048087" algn="l"/>
                <a:tab pos="2457995" algn="l"/>
                <a:tab pos="2867901" algn="l"/>
                <a:tab pos="3277809" algn="l"/>
                <a:tab pos="3687716" algn="l"/>
                <a:tab pos="4097623" algn="l"/>
                <a:tab pos="4507530" algn="l"/>
                <a:tab pos="4917437" algn="l"/>
                <a:tab pos="5327344" algn="l"/>
                <a:tab pos="5737251" algn="l"/>
                <a:tab pos="6147158" algn="l"/>
                <a:tab pos="6557066" algn="l"/>
                <a:tab pos="6966972" algn="l"/>
                <a:tab pos="7376880" algn="l"/>
                <a:tab pos="7786787" algn="l"/>
                <a:tab pos="8196694" algn="l"/>
              </a:tabLst>
              <a:defRPr>
                <a:solidFill>
                  <a:schemeClr val="bg1"/>
                </a:solidFill>
                <a:latin typeface="Arial" charset="0"/>
                <a:ea typeface="WenQuanYi Zen Hei Sharp" charset="0"/>
                <a:cs typeface="WenQuanYi Zen Hei Sharp" charset="0"/>
              </a:defRPr>
            </a:lvl4pPr>
            <a:lvl5pPr eaLnBrk="0">
              <a:tabLst>
                <a:tab pos="0" algn="l"/>
                <a:tab pos="408459" algn="l"/>
                <a:tab pos="818366" algn="l"/>
                <a:tab pos="1228273" algn="l"/>
                <a:tab pos="1638180" algn="l"/>
                <a:tab pos="2048087" algn="l"/>
                <a:tab pos="2457995" algn="l"/>
                <a:tab pos="2867901" algn="l"/>
                <a:tab pos="3277809" algn="l"/>
                <a:tab pos="3687716" algn="l"/>
                <a:tab pos="4097623" algn="l"/>
                <a:tab pos="4507530" algn="l"/>
                <a:tab pos="4917437" algn="l"/>
                <a:tab pos="5327344" algn="l"/>
                <a:tab pos="5737251" algn="l"/>
                <a:tab pos="6147158" algn="l"/>
                <a:tab pos="6557066" algn="l"/>
                <a:tab pos="6966972" algn="l"/>
                <a:tab pos="7376880" algn="l"/>
                <a:tab pos="7786787" algn="l"/>
                <a:tab pos="8196694" algn="l"/>
              </a:tabLst>
              <a:defRPr>
                <a:solidFill>
                  <a:schemeClr val="bg1"/>
                </a:solidFill>
                <a:latin typeface="Arial" charset="0"/>
                <a:ea typeface="WenQuanYi Zen Hei Sharp" charset="0"/>
                <a:cs typeface="WenQuanYi Zen Hei Sharp" charset="0"/>
              </a:defRPr>
            </a:lvl5pPr>
            <a:lvl6pPr marL="2294321" indent="-208575" defTabSz="4099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08459" algn="l"/>
                <a:tab pos="818366" algn="l"/>
                <a:tab pos="1228273" algn="l"/>
                <a:tab pos="1638180" algn="l"/>
                <a:tab pos="2048087" algn="l"/>
                <a:tab pos="2457995" algn="l"/>
                <a:tab pos="2867901" algn="l"/>
                <a:tab pos="3277809" algn="l"/>
                <a:tab pos="3687716" algn="l"/>
                <a:tab pos="4097623" algn="l"/>
                <a:tab pos="4507530" algn="l"/>
                <a:tab pos="4917437" algn="l"/>
                <a:tab pos="5327344" algn="l"/>
                <a:tab pos="5737251" algn="l"/>
                <a:tab pos="6147158" algn="l"/>
                <a:tab pos="6557066" algn="l"/>
                <a:tab pos="6966972" algn="l"/>
                <a:tab pos="7376880" algn="l"/>
                <a:tab pos="7786787" algn="l"/>
                <a:tab pos="8196694" algn="l"/>
              </a:tabLst>
              <a:defRPr>
                <a:solidFill>
                  <a:schemeClr val="bg1"/>
                </a:solidFill>
                <a:latin typeface="Arial" charset="0"/>
                <a:ea typeface="WenQuanYi Zen Hei Sharp" charset="0"/>
                <a:cs typeface="WenQuanYi Zen Hei Sharp" charset="0"/>
              </a:defRPr>
            </a:lvl6pPr>
            <a:lvl7pPr marL="2711470" indent="-208575" defTabSz="4099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08459" algn="l"/>
                <a:tab pos="818366" algn="l"/>
                <a:tab pos="1228273" algn="l"/>
                <a:tab pos="1638180" algn="l"/>
                <a:tab pos="2048087" algn="l"/>
                <a:tab pos="2457995" algn="l"/>
                <a:tab pos="2867901" algn="l"/>
                <a:tab pos="3277809" algn="l"/>
                <a:tab pos="3687716" algn="l"/>
                <a:tab pos="4097623" algn="l"/>
                <a:tab pos="4507530" algn="l"/>
                <a:tab pos="4917437" algn="l"/>
                <a:tab pos="5327344" algn="l"/>
                <a:tab pos="5737251" algn="l"/>
                <a:tab pos="6147158" algn="l"/>
                <a:tab pos="6557066" algn="l"/>
                <a:tab pos="6966972" algn="l"/>
                <a:tab pos="7376880" algn="l"/>
                <a:tab pos="7786787" algn="l"/>
                <a:tab pos="8196694" algn="l"/>
              </a:tabLst>
              <a:defRPr>
                <a:solidFill>
                  <a:schemeClr val="bg1"/>
                </a:solidFill>
                <a:latin typeface="Arial" charset="0"/>
                <a:ea typeface="WenQuanYi Zen Hei Sharp" charset="0"/>
                <a:cs typeface="WenQuanYi Zen Hei Sharp" charset="0"/>
              </a:defRPr>
            </a:lvl7pPr>
            <a:lvl8pPr marL="3128620" indent="-208575" defTabSz="4099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08459" algn="l"/>
                <a:tab pos="818366" algn="l"/>
                <a:tab pos="1228273" algn="l"/>
                <a:tab pos="1638180" algn="l"/>
                <a:tab pos="2048087" algn="l"/>
                <a:tab pos="2457995" algn="l"/>
                <a:tab pos="2867901" algn="l"/>
                <a:tab pos="3277809" algn="l"/>
                <a:tab pos="3687716" algn="l"/>
                <a:tab pos="4097623" algn="l"/>
                <a:tab pos="4507530" algn="l"/>
                <a:tab pos="4917437" algn="l"/>
                <a:tab pos="5327344" algn="l"/>
                <a:tab pos="5737251" algn="l"/>
                <a:tab pos="6147158" algn="l"/>
                <a:tab pos="6557066" algn="l"/>
                <a:tab pos="6966972" algn="l"/>
                <a:tab pos="7376880" algn="l"/>
                <a:tab pos="7786787" algn="l"/>
                <a:tab pos="8196694" algn="l"/>
              </a:tabLst>
              <a:defRPr>
                <a:solidFill>
                  <a:schemeClr val="bg1"/>
                </a:solidFill>
                <a:latin typeface="Arial" charset="0"/>
                <a:ea typeface="WenQuanYi Zen Hei Sharp" charset="0"/>
                <a:cs typeface="WenQuanYi Zen Hei Sharp" charset="0"/>
              </a:defRPr>
            </a:lvl8pPr>
            <a:lvl9pPr marL="3545769" indent="-208575" defTabSz="4099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08459" algn="l"/>
                <a:tab pos="818366" algn="l"/>
                <a:tab pos="1228273" algn="l"/>
                <a:tab pos="1638180" algn="l"/>
                <a:tab pos="2048087" algn="l"/>
                <a:tab pos="2457995" algn="l"/>
                <a:tab pos="2867901" algn="l"/>
                <a:tab pos="3277809" algn="l"/>
                <a:tab pos="3687716" algn="l"/>
                <a:tab pos="4097623" algn="l"/>
                <a:tab pos="4507530" algn="l"/>
                <a:tab pos="4917437" algn="l"/>
                <a:tab pos="5327344" algn="l"/>
                <a:tab pos="5737251" algn="l"/>
                <a:tab pos="6147158" algn="l"/>
                <a:tab pos="6557066" algn="l"/>
                <a:tab pos="6966972" algn="l"/>
                <a:tab pos="7376880" algn="l"/>
                <a:tab pos="7786787" algn="l"/>
                <a:tab pos="8196694" algn="l"/>
              </a:tabLst>
              <a:defRPr>
                <a:solidFill>
                  <a:schemeClr val="bg1"/>
                </a:solidFill>
                <a:latin typeface="Arial" charset="0"/>
                <a:ea typeface="WenQuanYi Zen Hei Sharp" charset="0"/>
                <a:cs typeface="WenQuanYi Zen Hei Sharp" charset="0"/>
              </a:defRPr>
            </a:lvl9pPr>
          </a:lstStyle>
          <a:p>
            <a:pPr eaLnBrk="1"/>
            <a:fld id="{B230D90E-745F-4470-A85B-2F1D77FEB305}" type="slidenum">
              <a:rPr lang="it-IT" altLang="it-IT">
                <a:solidFill>
                  <a:srgbClr val="000000"/>
                </a:solidFill>
                <a:latin typeface="Times New Roman" pitchFamily="16" charset="0"/>
                <a:cs typeface="DejaVu Sans" charset="0"/>
              </a:rPr>
              <a:pPr eaLnBrk="1"/>
              <a:t>14</a:t>
            </a:fld>
            <a:endParaRPr lang="it-IT" altLang="it-IT">
              <a:solidFill>
                <a:srgbClr val="000000"/>
              </a:solidFill>
              <a:latin typeface="Times New Roman" pitchFamily="16" charset="0"/>
              <a:cs typeface="DejaVu Sans" charset="0"/>
            </a:endParaRPr>
          </a:p>
        </p:txBody>
      </p:sp>
      <p:sp>
        <p:nvSpPr>
          <p:cNvPr id="962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49300"/>
            <a:ext cx="4878387" cy="36607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62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83" y="4681792"/>
            <a:ext cx="5404451" cy="4400795"/>
          </a:xfrm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8" cy="19319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5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19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83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4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1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86694B7-5F41-45E1-96D9-ACE962C9C260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832132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D0B5C34-276E-400D-A8DA-6B7B884BD649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905474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6925" y="4857769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39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278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691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55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19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83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47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11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9FE5138-0769-4860-B2CD-6F71735FAA77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990259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03243" y="1768478"/>
            <a:ext cx="43592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14918" y="1768478"/>
            <a:ext cx="43592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6F30921-5A8D-451B-B21C-203C0F91A2BF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278233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7" y="303232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94" indent="0">
              <a:buNone/>
              <a:defRPr sz="2000" b="1"/>
            </a:lvl2pPr>
            <a:lvl3pPr marL="912789" indent="0">
              <a:buNone/>
              <a:defRPr sz="1800" b="1"/>
            </a:lvl3pPr>
            <a:lvl4pPr marL="1369184" indent="0">
              <a:buNone/>
              <a:defRPr sz="1700" b="1"/>
            </a:lvl4pPr>
            <a:lvl5pPr marL="1825579" indent="0">
              <a:buNone/>
              <a:defRPr sz="1700" b="1"/>
            </a:lvl5pPr>
            <a:lvl6pPr marL="2281976" indent="0">
              <a:buNone/>
              <a:defRPr sz="1700" b="1"/>
            </a:lvl6pPr>
            <a:lvl7pPr marL="2738369" indent="0">
              <a:buNone/>
              <a:defRPr sz="1700" b="1"/>
            </a:lvl7pPr>
            <a:lvl8pPr marL="3194764" indent="0">
              <a:buNone/>
              <a:defRPr sz="1700" b="1"/>
            </a:lvl8pPr>
            <a:lvl9pPr marL="3651162" indent="0">
              <a:buNone/>
              <a:defRPr sz="17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121277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94" indent="0">
              <a:buNone/>
              <a:defRPr sz="2000" b="1"/>
            </a:lvl2pPr>
            <a:lvl3pPr marL="912789" indent="0">
              <a:buNone/>
              <a:defRPr sz="1800" b="1"/>
            </a:lvl3pPr>
            <a:lvl4pPr marL="1369184" indent="0">
              <a:buNone/>
              <a:defRPr sz="1700" b="1"/>
            </a:lvl4pPr>
            <a:lvl5pPr marL="1825579" indent="0">
              <a:buNone/>
              <a:defRPr sz="1700" b="1"/>
            </a:lvl5pPr>
            <a:lvl6pPr marL="2281976" indent="0">
              <a:buNone/>
              <a:defRPr sz="1700" b="1"/>
            </a:lvl6pPr>
            <a:lvl7pPr marL="2738369" indent="0">
              <a:buNone/>
              <a:defRPr sz="1700" b="1"/>
            </a:lvl7pPr>
            <a:lvl8pPr marL="3194764" indent="0">
              <a:buNone/>
              <a:defRPr sz="1700" b="1"/>
            </a:lvl8pPr>
            <a:lvl9pPr marL="3651162" indent="0">
              <a:buNone/>
              <a:defRPr sz="17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121277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8C50E41-DB5D-4FA8-BF16-06920477CC2E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59671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65741AC-1E2C-496A-8E5B-A8B261A5D07D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066652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E41BEBA-DC24-4E56-9111-966D2CB64152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500797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41768" y="301630"/>
            <a:ext cx="5635625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04825" y="1581169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6394" indent="0">
              <a:buNone/>
              <a:defRPr sz="1200"/>
            </a:lvl2pPr>
            <a:lvl3pPr marL="912789" indent="0">
              <a:buNone/>
              <a:defRPr sz="1000"/>
            </a:lvl3pPr>
            <a:lvl4pPr marL="1369184" indent="0">
              <a:buNone/>
              <a:defRPr sz="900"/>
            </a:lvl4pPr>
            <a:lvl5pPr marL="1825579" indent="0">
              <a:buNone/>
              <a:defRPr sz="900"/>
            </a:lvl5pPr>
            <a:lvl6pPr marL="2281976" indent="0">
              <a:buNone/>
              <a:defRPr sz="900"/>
            </a:lvl6pPr>
            <a:lvl7pPr marL="2738369" indent="0">
              <a:buNone/>
              <a:defRPr sz="900"/>
            </a:lvl7pPr>
            <a:lvl8pPr marL="3194764" indent="0">
              <a:buNone/>
              <a:defRPr sz="900"/>
            </a:lvl8pPr>
            <a:lvl9pPr marL="3651162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10A390B-F7FC-4839-AA1D-77BE97DA4C2B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669540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6443" y="5291140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76443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6394" indent="0">
              <a:buNone/>
              <a:defRPr sz="2800"/>
            </a:lvl2pPr>
            <a:lvl3pPr marL="912789" indent="0">
              <a:buNone/>
              <a:defRPr sz="2400"/>
            </a:lvl3pPr>
            <a:lvl4pPr marL="1369184" indent="0">
              <a:buNone/>
              <a:defRPr sz="2000"/>
            </a:lvl4pPr>
            <a:lvl5pPr marL="1825579" indent="0">
              <a:buNone/>
              <a:defRPr sz="2000"/>
            </a:lvl5pPr>
            <a:lvl6pPr marL="2281976" indent="0">
              <a:buNone/>
              <a:defRPr sz="2000"/>
            </a:lvl6pPr>
            <a:lvl7pPr marL="2738369" indent="0">
              <a:buNone/>
              <a:defRPr sz="2000"/>
            </a:lvl7pPr>
            <a:lvl8pPr marL="3194764" indent="0">
              <a:buNone/>
              <a:defRPr sz="2000"/>
            </a:lvl8pPr>
            <a:lvl9pPr marL="3651162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76443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6394" indent="0">
              <a:buNone/>
              <a:defRPr sz="1200"/>
            </a:lvl2pPr>
            <a:lvl3pPr marL="912789" indent="0">
              <a:buNone/>
              <a:defRPr sz="1000"/>
            </a:lvl3pPr>
            <a:lvl4pPr marL="1369184" indent="0">
              <a:buNone/>
              <a:defRPr sz="900"/>
            </a:lvl4pPr>
            <a:lvl5pPr marL="1825579" indent="0">
              <a:buNone/>
              <a:defRPr sz="900"/>
            </a:lvl5pPr>
            <a:lvl6pPr marL="2281976" indent="0">
              <a:buNone/>
              <a:defRPr sz="900"/>
            </a:lvl6pPr>
            <a:lvl7pPr marL="2738369" indent="0">
              <a:buNone/>
              <a:defRPr sz="900"/>
            </a:lvl7pPr>
            <a:lvl8pPr marL="3194764" indent="0">
              <a:buNone/>
              <a:defRPr sz="900"/>
            </a:lvl8pPr>
            <a:lvl9pPr marL="3651162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595EEFB-BE69-4309-B104-291D0FC48910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202452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AD1D3C2-1F93-40FA-BEA0-C8FEF28A31E7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07517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08850" y="301643"/>
            <a:ext cx="226695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3237" y="301643"/>
            <a:ext cx="6653213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9CBBC4F-75EA-4C5B-AEBB-69A18FFBB64B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282947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8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6394" indent="0" algn="ctr">
              <a:buNone/>
              <a:defRPr/>
            </a:lvl2pPr>
            <a:lvl3pPr marL="912789" indent="0" algn="ctr">
              <a:buNone/>
              <a:defRPr/>
            </a:lvl3pPr>
            <a:lvl4pPr marL="1369184" indent="0" algn="ctr">
              <a:buNone/>
              <a:defRPr/>
            </a:lvl4pPr>
            <a:lvl5pPr marL="1825579" indent="0" algn="ctr">
              <a:buNone/>
              <a:defRPr/>
            </a:lvl5pPr>
            <a:lvl6pPr marL="2281976" indent="0" algn="ctr">
              <a:buNone/>
              <a:defRPr/>
            </a:lvl6pPr>
            <a:lvl7pPr marL="2738369" indent="0" algn="ctr">
              <a:buNone/>
              <a:defRPr/>
            </a:lvl7pPr>
            <a:lvl8pPr marL="3194764" indent="0" algn="ctr">
              <a:buNone/>
              <a:defRPr/>
            </a:lvl8pPr>
            <a:lvl9pPr marL="3651162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E1C4E-0C9F-444D-90F6-27F26549721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2128698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5089C-380C-43BA-A0B0-854D59AF361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3294461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6925" y="4857769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394" indent="0">
              <a:buNone/>
              <a:defRPr sz="1800"/>
            </a:lvl2pPr>
            <a:lvl3pPr marL="912789" indent="0">
              <a:buNone/>
              <a:defRPr sz="1700"/>
            </a:lvl3pPr>
            <a:lvl4pPr marL="1369184" indent="0">
              <a:buNone/>
              <a:defRPr sz="1400"/>
            </a:lvl4pPr>
            <a:lvl5pPr marL="1825579" indent="0">
              <a:buNone/>
              <a:defRPr sz="1400"/>
            </a:lvl5pPr>
            <a:lvl6pPr marL="2281976" indent="0">
              <a:buNone/>
              <a:defRPr sz="1400"/>
            </a:lvl6pPr>
            <a:lvl7pPr marL="2738369" indent="0">
              <a:buNone/>
              <a:defRPr sz="1400"/>
            </a:lvl7pPr>
            <a:lvl8pPr marL="3194764" indent="0">
              <a:buNone/>
              <a:defRPr sz="1400"/>
            </a:lvl8pPr>
            <a:lvl9pPr marL="3651162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35B53-50CB-4AA1-B47B-66C270DF406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2545976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03238" y="1768474"/>
            <a:ext cx="4337050" cy="5187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92688" y="1768474"/>
            <a:ext cx="4337050" cy="5187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44490-0ED4-47C0-9209-026C6318C8A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26139903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7" y="303232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94" indent="0">
              <a:buNone/>
              <a:defRPr sz="2000" b="1"/>
            </a:lvl2pPr>
            <a:lvl3pPr marL="912789" indent="0">
              <a:buNone/>
              <a:defRPr sz="1800" b="1"/>
            </a:lvl3pPr>
            <a:lvl4pPr marL="1369184" indent="0">
              <a:buNone/>
              <a:defRPr sz="1700" b="1"/>
            </a:lvl4pPr>
            <a:lvl5pPr marL="1825579" indent="0">
              <a:buNone/>
              <a:defRPr sz="1700" b="1"/>
            </a:lvl5pPr>
            <a:lvl6pPr marL="2281976" indent="0">
              <a:buNone/>
              <a:defRPr sz="1700" b="1"/>
            </a:lvl6pPr>
            <a:lvl7pPr marL="2738369" indent="0">
              <a:buNone/>
              <a:defRPr sz="1700" b="1"/>
            </a:lvl7pPr>
            <a:lvl8pPr marL="3194764" indent="0">
              <a:buNone/>
              <a:defRPr sz="1700" b="1"/>
            </a:lvl8pPr>
            <a:lvl9pPr marL="3651162" indent="0">
              <a:buNone/>
              <a:defRPr sz="17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121277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94" indent="0">
              <a:buNone/>
              <a:defRPr sz="2000" b="1"/>
            </a:lvl2pPr>
            <a:lvl3pPr marL="912789" indent="0">
              <a:buNone/>
              <a:defRPr sz="1800" b="1"/>
            </a:lvl3pPr>
            <a:lvl4pPr marL="1369184" indent="0">
              <a:buNone/>
              <a:defRPr sz="1700" b="1"/>
            </a:lvl4pPr>
            <a:lvl5pPr marL="1825579" indent="0">
              <a:buNone/>
              <a:defRPr sz="1700" b="1"/>
            </a:lvl5pPr>
            <a:lvl6pPr marL="2281976" indent="0">
              <a:buNone/>
              <a:defRPr sz="1700" b="1"/>
            </a:lvl6pPr>
            <a:lvl7pPr marL="2738369" indent="0">
              <a:buNone/>
              <a:defRPr sz="1700" b="1"/>
            </a:lvl7pPr>
            <a:lvl8pPr marL="3194764" indent="0">
              <a:buNone/>
              <a:defRPr sz="1700" b="1"/>
            </a:lvl8pPr>
            <a:lvl9pPr marL="3651162" indent="0">
              <a:buNone/>
              <a:defRPr sz="17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121277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A51A1-4F5C-4960-A19F-F4C9CC8CE70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3310612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E0198-512F-47A5-AD21-C09B0E9FFB9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16466113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0C440-5A99-4800-97CF-8BA5910F7A4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21173345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41768" y="301630"/>
            <a:ext cx="5635625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04825" y="1581169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6394" indent="0">
              <a:buNone/>
              <a:defRPr sz="1200"/>
            </a:lvl2pPr>
            <a:lvl3pPr marL="912789" indent="0">
              <a:buNone/>
              <a:defRPr sz="1000"/>
            </a:lvl3pPr>
            <a:lvl4pPr marL="1369184" indent="0">
              <a:buNone/>
              <a:defRPr sz="900"/>
            </a:lvl4pPr>
            <a:lvl5pPr marL="1825579" indent="0">
              <a:buNone/>
              <a:defRPr sz="900"/>
            </a:lvl5pPr>
            <a:lvl6pPr marL="2281976" indent="0">
              <a:buNone/>
              <a:defRPr sz="900"/>
            </a:lvl6pPr>
            <a:lvl7pPr marL="2738369" indent="0">
              <a:buNone/>
              <a:defRPr sz="900"/>
            </a:lvl7pPr>
            <a:lvl8pPr marL="3194764" indent="0">
              <a:buNone/>
              <a:defRPr sz="900"/>
            </a:lvl8pPr>
            <a:lvl9pPr marL="3651162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56E53-6929-42E8-ADDE-2C40F4DB7C7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38059642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6443" y="5291140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76443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6394" indent="0">
              <a:buNone/>
              <a:defRPr sz="2800"/>
            </a:lvl2pPr>
            <a:lvl3pPr marL="912789" indent="0">
              <a:buNone/>
              <a:defRPr sz="2400"/>
            </a:lvl3pPr>
            <a:lvl4pPr marL="1369184" indent="0">
              <a:buNone/>
              <a:defRPr sz="2000"/>
            </a:lvl4pPr>
            <a:lvl5pPr marL="1825579" indent="0">
              <a:buNone/>
              <a:defRPr sz="2000"/>
            </a:lvl5pPr>
            <a:lvl6pPr marL="2281976" indent="0">
              <a:buNone/>
              <a:defRPr sz="2000"/>
            </a:lvl6pPr>
            <a:lvl7pPr marL="2738369" indent="0">
              <a:buNone/>
              <a:defRPr sz="2000"/>
            </a:lvl7pPr>
            <a:lvl8pPr marL="3194764" indent="0">
              <a:buNone/>
              <a:defRPr sz="2000"/>
            </a:lvl8pPr>
            <a:lvl9pPr marL="3651162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76443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6394" indent="0">
              <a:buNone/>
              <a:defRPr sz="1200"/>
            </a:lvl2pPr>
            <a:lvl3pPr marL="912789" indent="0">
              <a:buNone/>
              <a:defRPr sz="1000"/>
            </a:lvl3pPr>
            <a:lvl4pPr marL="1369184" indent="0">
              <a:buNone/>
              <a:defRPr sz="900"/>
            </a:lvl4pPr>
            <a:lvl5pPr marL="1825579" indent="0">
              <a:buNone/>
              <a:defRPr sz="900"/>
            </a:lvl5pPr>
            <a:lvl6pPr marL="2281976" indent="0">
              <a:buNone/>
              <a:defRPr sz="900"/>
            </a:lvl6pPr>
            <a:lvl7pPr marL="2738369" indent="0">
              <a:buNone/>
              <a:defRPr sz="900"/>
            </a:lvl7pPr>
            <a:lvl8pPr marL="3194764" indent="0">
              <a:buNone/>
              <a:defRPr sz="900"/>
            </a:lvl8pPr>
            <a:lvl9pPr marL="3651162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CD6F6-8FD9-4B01-B0B4-E7CE87DC2FC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38324920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FE7C94-A363-43E1-A5D0-DB649F48AE6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33584649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275513" y="238125"/>
            <a:ext cx="2255838" cy="67183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3243" y="238125"/>
            <a:ext cx="6619875" cy="67183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DB299-3D4E-4E83-BA77-E7E942EF70A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14208955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3237" y="238125"/>
            <a:ext cx="9028113" cy="138747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AB1E41-BA52-4596-B35E-9B8954A674C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31830394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8" cy="19319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9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5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24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89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5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19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17D8A-CFC3-4D26-8674-AABADE72EAF5}" type="slidenum">
              <a:rPr>
                <a:solidFill>
                  <a:prstClr val="black"/>
                </a:solidFill>
              </a:rPr>
              <a:pPr/>
              <a:t>‹N›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5577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5007C-AEDE-4B0C-B84F-85BBED416F38}" type="slidenum">
              <a:rPr>
                <a:solidFill>
                  <a:prstClr val="black"/>
                </a:solidFill>
              </a:rPr>
              <a:pPr/>
              <a:t>‹N›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3837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6925" y="4857766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4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297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694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59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24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89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54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19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C628-C4F0-4D6D-B86E-E3452DF890BC}" type="slidenum">
              <a:rPr>
                <a:solidFill>
                  <a:prstClr val="black"/>
                </a:solidFill>
              </a:rPr>
              <a:pPr/>
              <a:t>‹N›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9613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03243" y="1768478"/>
            <a:ext cx="43592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14918" y="1768478"/>
            <a:ext cx="43592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553DA-78F6-49FA-9FB6-3FEFEEA77804}" type="slidenum">
              <a:rPr>
                <a:solidFill>
                  <a:prstClr val="black"/>
                </a:solidFill>
              </a:rPr>
              <a:pPr/>
              <a:t>‹N›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2774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7" y="303229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489" indent="0">
              <a:buNone/>
              <a:defRPr sz="2000" b="1"/>
            </a:lvl2pPr>
            <a:lvl3pPr marL="912979" indent="0">
              <a:buNone/>
              <a:defRPr sz="1800" b="1"/>
            </a:lvl3pPr>
            <a:lvl4pPr marL="1369467" indent="0">
              <a:buNone/>
              <a:defRPr sz="1700" b="1"/>
            </a:lvl4pPr>
            <a:lvl5pPr marL="1825957" indent="0">
              <a:buNone/>
              <a:defRPr sz="1700" b="1"/>
            </a:lvl5pPr>
            <a:lvl6pPr marL="2282449" indent="0">
              <a:buNone/>
              <a:defRPr sz="1700" b="1"/>
            </a:lvl6pPr>
            <a:lvl7pPr marL="2738937" indent="0">
              <a:buNone/>
              <a:defRPr sz="1700" b="1"/>
            </a:lvl7pPr>
            <a:lvl8pPr marL="3195426" indent="0">
              <a:buNone/>
              <a:defRPr sz="1700" b="1"/>
            </a:lvl8pPr>
            <a:lvl9pPr marL="3651918" indent="0">
              <a:buNone/>
              <a:defRPr sz="17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121277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489" indent="0">
              <a:buNone/>
              <a:defRPr sz="2000" b="1"/>
            </a:lvl2pPr>
            <a:lvl3pPr marL="912979" indent="0">
              <a:buNone/>
              <a:defRPr sz="1800" b="1"/>
            </a:lvl3pPr>
            <a:lvl4pPr marL="1369467" indent="0">
              <a:buNone/>
              <a:defRPr sz="1700" b="1"/>
            </a:lvl4pPr>
            <a:lvl5pPr marL="1825957" indent="0">
              <a:buNone/>
              <a:defRPr sz="1700" b="1"/>
            </a:lvl5pPr>
            <a:lvl6pPr marL="2282449" indent="0">
              <a:buNone/>
              <a:defRPr sz="1700" b="1"/>
            </a:lvl6pPr>
            <a:lvl7pPr marL="2738937" indent="0">
              <a:buNone/>
              <a:defRPr sz="1700" b="1"/>
            </a:lvl7pPr>
            <a:lvl8pPr marL="3195426" indent="0">
              <a:buNone/>
              <a:defRPr sz="1700" b="1"/>
            </a:lvl8pPr>
            <a:lvl9pPr marL="3651918" indent="0">
              <a:buNone/>
              <a:defRPr sz="17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121277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7D705-2959-4898-9C86-21E97318E707}" type="slidenum">
              <a:rPr>
                <a:solidFill>
                  <a:prstClr val="black"/>
                </a:solidFill>
              </a:rPr>
              <a:pPr/>
              <a:t>‹N›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608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31E1-C702-4853-B67D-A793D7AC31A2}" type="slidenum">
              <a:rPr>
                <a:solidFill>
                  <a:prstClr val="black"/>
                </a:solidFill>
              </a:rPr>
              <a:pPr/>
              <a:t>‹N›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6750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B9484-FBD0-44E6-8A33-D91C6C3EE96C}" type="slidenum">
              <a:rPr>
                <a:solidFill>
                  <a:prstClr val="black"/>
                </a:solidFill>
              </a:rPr>
              <a:pPr/>
              <a:t>‹N›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6805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41768" y="301630"/>
            <a:ext cx="5635625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04825" y="1581167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6489" indent="0">
              <a:buNone/>
              <a:defRPr sz="1200"/>
            </a:lvl2pPr>
            <a:lvl3pPr marL="912979" indent="0">
              <a:buNone/>
              <a:defRPr sz="1000"/>
            </a:lvl3pPr>
            <a:lvl4pPr marL="1369467" indent="0">
              <a:buNone/>
              <a:defRPr sz="900"/>
            </a:lvl4pPr>
            <a:lvl5pPr marL="1825957" indent="0">
              <a:buNone/>
              <a:defRPr sz="900"/>
            </a:lvl5pPr>
            <a:lvl6pPr marL="2282449" indent="0">
              <a:buNone/>
              <a:defRPr sz="900"/>
            </a:lvl6pPr>
            <a:lvl7pPr marL="2738937" indent="0">
              <a:buNone/>
              <a:defRPr sz="900"/>
            </a:lvl7pPr>
            <a:lvl8pPr marL="3195426" indent="0">
              <a:buNone/>
              <a:defRPr sz="900"/>
            </a:lvl8pPr>
            <a:lvl9pPr marL="3651918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A96FA-4ACF-4FBC-A4F1-0FE3486CE2D8}" type="slidenum">
              <a:rPr>
                <a:solidFill>
                  <a:prstClr val="black"/>
                </a:solidFill>
              </a:rPr>
              <a:pPr/>
              <a:t>‹N›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6670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6443" y="5291140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76443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6489" indent="0">
              <a:buNone/>
              <a:defRPr sz="2800"/>
            </a:lvl2pPr>
            <a:lvl3pPr marL="912979" indent="0">
              <a:buNone/>
              <a:defRPr sz="2400"/>
            </a:lvl3pPr>
            <a:lvl4pPr marL="1369467" indent="0">
              <a:buNone/>
              <a:defRPr sz="2000"/>
            </a:lvl4pPr>
            <a:lvl5pPr marL="1825957" indent="0">
              <a:buNone/>
              <a:defRPr sz="2000"/>
            </a:lvl5pPr>
            <a:lvl6pPr marL="2282449" indent="0">
              <a:buNone/>
              <a:defRPr sz="2000"/>
            </a:lvl6pPr>
            <a:lvl7pPr marL="2738937" indent="0">
              <a:buNone/>
              <a:defRPr sz="2000"/>
            </a:lvl7pPr>
            <a:lvl8pPr marL="3195426" indent="0">
              <a:buNone/>
              <a:defRPr sz="2000"/>
            </a:lvl8pPr>
            <a:lvl9pPr marL="3651918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76443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6489" indent="0">
              <a:buNone/>
              <a:defRPr sz="1200"/>
            </a:lvl2pPr>
            <a:lvl3pPr marL="912979" indent="0">
              <a:buNone/>
              <a:defRPr sz="1000"/>
            </a:lvl3pPr>
            <a:lvl4pPr marL="1369467" indent="0">
              <a:buNone/>
              <a:defRPr sz="900"/>
            </a:lvl4pPr>
            <a:lvl5pPr marL="1825957" indent="0">
              <a:buNone/>
              <a:defRPr sz="900"/>
            </a:lvl5pPr>
            <a:lvl6pPr marL="2282449" indent="0">
              <a:buNone/>
              <a:defRPr sz="900"/>
            </a:lvl6pPr>
            <a:lvl7pPr marL="2738937" indent="0">
              <a:buNone/>
              <a:defRPr sz="900"/>
            </a:lvl7pPr>
            <a:lvl8pPr marL="3195426" indent="0">
              <a:buNone/>
              <a:defRPr sz="900"/>
            </a:lvl8pPr>
            <a:lvl9pPr marL="3651918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BE6A3-CCFC-4FDE-B6B4-F01BAB893CAC}" type="slidenum">
              <a:rPr>
                <a:solidFill>
                  <a:prstClr val="black"/>
                </a:solidFill>
              </a:rPr>
              <a:pPr/>
              <a:t>‹N›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0236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7AA45-443B-4351-BED9-77622A048A65}" type="slidenum">
              <a:rPr>
                <a:solidFill>
                  <a:prstClr val="black"/>
                </a:solidFill>
              </a:rPr>
              <a:pPr/>
              <a:t>‹N›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9378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08850" y="301641"/>
            <a:ext cx="226695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3237" y="301641"/>
            <a:ext cx="6653213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81865-C47E-4820-9D81-D6F9CC055440}" type="slidenum">
              <a:rPr>
                <a:solidFill>
                  <a:prstClr val="black"/>
                </a:solidFill>
              </a:rPr>
              <a:pPr/>
              <a:t>‹N›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7389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6047" y="2348403"/>
            <a:ext cx="8568531" cy="162043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12094" y="4283818"/>
            <a:ext cx="7056438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67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0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3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0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3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2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04834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66725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6300" y="4857804"/>
            <a:ext cx="8568531" cy="1501435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96300" y="3204119"/>
            <a:ext cx="8568531" cy="1653678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339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679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019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35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698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03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37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2717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36254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04031" y="1763928"/>
            <a:ext cx="4452276" cy="4989036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24318" y="1763928"/>
            <a:ext cx="4452276" cy="4989036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88783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04031" y="1692179"/>
            <a:ext cx="4454027" cy="705219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396" indent="0">
              <a:buNone/>
              <a:defRPr sz="2200" b="1"/>
            </a:lvl2pPr>
            <a:lvl3pPr marL="1006795" indent="0">
              <a:buNone/>
              <a:defRPr sz="2000" b="1"/>
            </a:lvl3pPr>
            <a:lvl4pPr marL="1510193" indent="0">
              <a:buNone/>
              <a:defRPr sz="1800" b="1"/>
            </a:lvl4pPr>
            <a:lvl5pPr marL="2013588" indent="0">
              <a:buNone/>
              <a:defRPr sz="1800" b="1"/>
            </a:lvl5pPr>
            <a:lvl6pPr marL="2516987" indent="0">
              <a:buNone/>
              <a:defRPr sz="1800" b="1"/>
            </a:lvl6pPr>
            <a:lvl7pPr marL="3020384" indent="0">
              <a:buNone/>
              <a:defRPr sz="1800" b="1"/>
            </a:lvl7pPr>
            <a:lvl8pPr marL="3523775" indent="0">
              <a:buNone/>
              <a:defRPr sz="1800" b="1"/>
            </a:lvl8pPr>
            <a:lvl9pPr marL="4027177" indent="0">
              <a:buNone/>
              <a:defRPr sz="18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4031" y="2397397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120818" y="1692179"/>
            <a:ext cx="4455776" cy="705219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396" indent="0">
              <a:buNone/>
              <a:defRPr sz="2200" b="1"/>
            </a:lvl2pPr>
            <a:lvl3pPr marL="1006795" indent="0">
              <a:buNone/>
              <a:defRPr sz="2000" b="1"/>
            </a:lvl3pPr>
            <a:lvl4pPr marL="1510193" indent="0">
              <a:buNone/>
              <a:defRPr sz="1800" b="1"/>
            </a:lvl4pPr>
            <a:lvl5pPr marL="2013588" indent="0">
              <a:buNone/>
              <a:defRPr sz="1800" b="1"/>
            </a:lvl5pPr>
            <a:lvl6pPr marL="2516987" indent="0">
              <a:buNone/>
              <a:defRPr sz="1800" b="1"/>
            </a:lvl6pPr>
            <a:lvl7pPr marL="3020384" indent="0">
              <a:buNone/>
              <a:defRPr sz="1800" b="1"/>
            </a:lvl7pPr>
            <a:lvl8pPr marL="3523775" indent="0">
              <a:buNone/>
              <a:defRPr sz="1800" b="1"/>
            </a:lvl8pPr>
            <a:lvl9pPr marL="4027177" indent="0">
              <a:buNone/>
              <a:defRPr sz="18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120818" y="2397397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22796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55315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09388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034" y="300987"/>
            <a:ext cx="3316456" cy="128094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41249" y="301000"/>
            <a:ext cx="5635349" cy="6451973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04034" y="1581937"/>
            <a:ext cx="3316456" cy="5171028"/>
          </a:xfrm>
        </p:spPr>
        <p:txBody>
          <a:bodyPr/>
          <a:lstStyle>
            <a:lvl1pPr marL="0" indent="0">
              <a:buNone/>
              <a:defRPr sz="1500"/>
            </a:lvl1pPr>
            <a:lvl2pPr marL="503396" indent="0">
              <a:buNone/>
              <a:defRPr sz="1300"/>
            </a:lvl2pPr>
            <a:lvl3pPr marL="1006795" indent="0">
              <a:buNone/>
              <a:defRPr sz="1100"/>
            </a:lvl3pPr>
            <a:lvl4pPr marL="1510193" indent="0">
              <a:buNone/>
              <a:defRPr sz="1000"/>
            </a:lvl4pPr>
            <a:lvl5pPr marL="2013588" indent="0">
              <a:buNone/>
              <a:defRPr sz="1000"/>
            </a:lvl5pPr>
            <a:lvl6pPr marL="2516987" indent="0">
              <a:buNone/>
              <a:defRPr sz="1000"/>
            </a:lvl6pPr>
            <a:lvl7pPr marL="3020384" indent="0">
              <a:buNone/>
              <a:defRPr sz="1000"/>
            </a:lvl7pPr>
            <a:lvl8pPr marL="3523775" indent="0">
              <a:buNone/>
              <a:defRPr sz="1000"/>
            </a:lvl8pPr>
            <a:lvl9pPr marL="4027177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5139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5873" y="5291772"/>
            <a:ext cx="6048375" cy="62472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75873" y="675471"/>
            <a:ext cx="6048375" cy="4535805"/>
          </a:xfrm>
        </p:spPr>
        <p:txBody>
          <a:bodyPr/>
          <a:lstStyle>
            <a:lvl1pPr marL="0" indent="0">
              <a:buNone/>
              <a:defRPr sz="3500"/>
            </a:lvl1pPr>
            <a:lvl2pPr marL="503396" indent="0">
              <a:buNone/>
              <a:defRPr sz="3100"/>
            </a:lvl2pPr>
            <a:lvl3pPr marL="1006795" indent="0">
              <a:buNone/>
              <a:defRPr sz="2600"/>
            </a:lvl3pPr>
            <a:lvl4pPr marL="1510193" indent="0">
              <a:buNone/>
              <a:defRPr sz="2200"/>
            </a:lvl4pPr>
            <a:lvl5pPr marL="2013588" indent="0">
              <a:buNone/>
              <a:defRPr sz="2200"/>
            </a:lvl5pPr>
            <a:lvl6pPr marL="2516987" indent="0">
              <a:buNone/>
              <a:defRPr sz="2200"/>
            </a:lvl6pPr>
            <a:lvl7pPr marL="3020384" indent="0">
              <a:buNone/>
              <a:defRPr sz="2200"/>
            </a:lvl7pPr>
            <a:lvl8pPr marL="3523775" indent="0">
              <a:buNone/>
              <a:defRPr sz="2200"/>
            </a:lvl8pPr>
            <a:lvl9pPr marL="4027177" indent="0">
              <a:buNone/>
              <a:defRPr sz="22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75873" y="5916496"/>
            <a:ext cx="6048375" cy="887211"/>
          </a:xfrm>
        </p:spPr>
        <p:txBody>
          <a:bodyPr/>
          <a:lstStyle>
            <a:lvl1pPr marL="0" indent="0">
              <a:buNone/>
              <a:defRPr sz="1500"/>
            </a:lvl1pPr>
            <a:lvl2pPr marL="503396" indent="0">
              <a:buNone/>
              <a:defRPr sz="1300"/>
            </a:lvl2pPr>
            <a:lvl3pPr marL="1006795" indent="0">
              <a:buNone/>
              <a:defRPr sz="1100"/>
            </a:lvl3pPr>
            <a:lvl4pPr marL="1510193" indent="0">
              <a:buNone/>
              <a:defRPr sz="1000"/>
            </a:lvl4pPr>
            <a:lvl5pPr marL="2013588" indent="0">
              <a:buNone/>
              <a:defRPr sz="1000"/>
            </a:lvl5pPr>
            <a:lvl6pPr marL="2516987" indent="0">
              <a:buNone/>
              <a:defRPr sz="1000"/>
            </a:lvl6pPr>
            <a:lvl7pPr marL="3020384" indent="0">
              <a:buNone/>
              <a:defRPr sz="1000"/>
            </a:lvl7pPr>
            <a:lvl8pPr marL="3523775" indent="0">
              <a:buNone/>
              <a:defRPr sz="1000"/>
            </a:lvl8pPr>
            <a:lvl9pPr marL="4027177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17874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84682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08454" y="302750"/>
            <a:ext cx="2268141" cy="645022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4031" y="302750"/>
            <a:ext cx="6636411" cy="645022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62650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6047" y="2348403"/>
            <a:ext cx="8568531" cy="162043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12094" y="4283818"/>
            <a:ext cx="7056438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0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2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6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0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9172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39373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6300" y="4857795"/>
            <a:ext cx="8568531" cy="1501435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96300" y="3204117"/>
            <a:ext cx="8568531" cy="1653678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38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6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44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25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0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28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670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051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04578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04031" y="1763928"/>
            <a:ext cx="4452276" cy="4989036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24318" y="1763928"/>
            <a:ext cx="4452276" cy="4989036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911727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04031" y="1692179"/>
            <a:ext cx="4454027" cy="705219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816" indent="0">
              <a:buNone/>
              <a:defRPr sz="2200" b="1"/>
            </a:lvl2pPr>
            <a:lvl3pPr marL="1007630" indent="0">
              <a:buNone/>
              <a:defRPr sz="2000" b="1"/>
            </a:lvl3pPr>
            <a:lvl4pPr marL="1511445" indent="0">
              <a:buNone/>
              <a:defRPr sz="1800" b="1"/>
            </a:lvl4pPr>
            <a:lvl5pPr marL="2015259" indent="0">
              <a:buNone/>
              <a:defRPr sz="1800" b="1"/>
            </a:lvl5pPr>
            <a:lvl6pPr marL="2519074" indent="0">
              <a:buNone/>
              <a:defRPr sz="1800" b="1"/>
            </a:lvl6pPr>
            <a:lvl7pPr marL="3022888" indent="0">
              <a:buNone/>
              <a:defRPr sz="1800" b="1"/>
            </a:lvl7pPr>
            <a:lvl8pPr marL="3526703" indent="0">
              <a:buNone/>
              <a:defRPr sz="1800" b="1"/>
            </a:lvl8pPr>
            <a:lvl9pPr marL="4030518" indent="0">
              <a:buNone/>
              <a:defRPr sz="18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4031" y="2397397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120818" y="1692179"/>
            <a:ext cx="4455776" cy="705219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816" indent="0">
              <a:buNone/>
              <a:defRPr sz="2200" b="1"/>
            </a:lvl2pPr>
            <a:lvl3pPr marL="1007630" indent="0">
              <a:buNone/>
              <a:defRPr sz="2000" b="1"/>
            </a:lvl3pPr>
            <a:lvl4pPr marL="1511445" indent="0">
              <a:buNone/>
              <a:defRPr sz="1800" b="1"/>
            </a:lvl4pPr>
            <a:lvl5pPr marL="2015259" indent="0">
              <a:buNone/>
              <a:defRPr sz="1800" b="1"/>
            </a:lvl5pPr>
            <a:lvl6pPr marL="2519074" indent="0">
              <a:buNone/>
              <a:defRPr sz="1800" b="1"/>
            </a:lvl6pPr>
            <a:lvl7pPr marL="3022888" indent="0">
              <a:buNone/>
              <a:defRPr sz="1800" b="1"/>
            </a:lvl7pPr>
            <a:lvl8pPr marL="3526703" indent="0">
              <a:buNone/>
              <a:defRPr sz="1800" b="1"/>
            </a:lvl8pPr>
            <a:lvl9pPr marL="4030518" indent="0">
              <a:buNone/>
              <a:defRPr sz="18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120818" y="2397397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66129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2789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519293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034" y="300987"/>
            <a:ext cx="3316456" cy="128094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41248" y="300991"/>
            <a:ext cx="5635349" cy="6451973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04034" y="1581936"/>
            <a:ext cx="3316456" cy="5171028"/>
          </a:xfrm>
        </p:spPr>
        <p:txBody>
          <a:bodyPr/>
          <a:lstStyle>
            <a:lvl1pPr marL="0" indent="0">
              <a:buNone/>
              <a:defRPr sz="1500"/>
            </a:lvl1pPr>
            <a:lvl2pPr marL="503816" indent="0">
              <a:buNone/>
              <a:defRPr sz="1300"/>
            </a:lvl2pPr>
            <a:lvl3pPr marL="1007630" indent="0">
              <a:buNone/>
              <a:defRPr sz="1100"/>
            </a:lvl3pPr>
            <a:lvl4pPr marL="1511445" indent="0">
              <a:buNone/>
              <a:defRPr sz="1000"/>
            </a:lvl4pPr>
            <a:lvl5pPr marL="2015259" indent="0">
              <a:buNone/>
              <a:defRPr sz="1000"/>
            </a:lvl5pPr>
            <a:lvl6pPr marL="2519074" indent="0">
              <a:buNone/>
              <a:defRPr sz="1000"/>
            </a:lvl6pPr>
            <a:lvl7pPr marL="3022888" indent="0">
              <a:buNone/>
              <a:defRPr sz="1000"/>
            </a:lvl7pPr>
            <a:lvl8pPr marL="3526703" indent="0">
              <a:buNone/>
              <a:defRPr sz="1000"/>
            </a:lvl8pPr>
            <a:lvl9pPr marL="4030518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32060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5873" y="5291772"/>
            <a:ext cx="6048375" cy="62472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75873" y="675471"/>
            <a:ext cx="6048375" cy="4535805"/>
          </a:xfrm>
        </p:spPr>
        <p:txBody>
          <a:bodyPr/>
          <a:lstStyle>
            <a:lvl1pPr marL="0" indent="0">
              <a:buNone/>
              <a:defRPr sz="3500"/>
            </a:lvl1pPr>
            <a:lvl2pPr marL="503816" indent="0">
              <a:buNone/>
              <a:defRPr sz="3100"/>
            </a:lvl2pPr>
            <a:lvl3pPr marL="1007630" indent="0">
              <a:buNone/>
              <a:defRPr sz="2600"/>
            </a:lvl3pPr>
            <a:lvl4pPr marL="1511445" indent="0">
              <a:buNone/>
              <a:defRPr sz="2200"/>
            </a:lvl4pPr>
            <a:lvl5pPr marL="2015259" indent="0">
              <a:buNone/>
              <a:defRPr sz="2200"/>
            </a:lvl5pPr>
            <a:lvl6pPr marL="2519074" indent="0">
              <a:buNone/>
              <a:defRPr sz="2200"/>
            </a:lvl6pPr>
            <a:lvl7pPr marL="3022888" indent="0">
              <a:buNone/>
              <a:defRPr sz="2200"/>
            </a:lvl7pPr>
            <a:lvl8pPr marL="3526703" indent="0">
              <a:buNone/>
              <a:defRPr sz="2200"/>
            </a:lvl8pPr>
            <a:lvl9pPr marL="4030518" indent="0">
              <a:buNone/>
              <a:defRPr sz="22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75873" y="5916496"/>
            <a:ext cx="6048375" cy="887211"/>
          </a:xfrm>
        </p:spPr>
        <p:txBody>
          <a:bodyPr/>
          <a:lstStyle>
            <a:lvl1pPr marL="0" indent="0">
              <a:buNone/>
              <a:defRPr sz="1500"/>
            </a:lvl1pPr>
            <a:lvl2pPr marL="503816" indent="0">
              <a:buNone/>
              <a:defRPr sz="1300"/>
            </a:lvl2pPr>
            <a:lvl3pPr marL="1007630" indent="0">
              <a:buNone/>
              <a:defRPr sz="1100"/>
            </a:lvl3pPr>
            <a:lvl4pPr marL="1511445" indent="0">
              <a:buNone/>
              <a:defRPr sz="1000"/>
            </a:lvl4pPr>
            <a:lvl5pPr marL="2015259" indent="0">
              <a:buNone/>
              <a:defRPr sz="1000"/>
            </a:lvl5pPr>
            <a:lvl6pPr marL="2519074" indent="0">
              <a:buNone/>
              <a:defRPr sz="1000"/>
            </a:lvl6pPr>
            <a:lvl7pPr marL="3022888" indent="0">
              <a:buNone/>
              <a:defRPr sz="1000"/>
            </a:lvl7pPr>
            <a:lvl8pPr marL="3526703" indent="0">
              <a:buNone/>
              <a:defRPr sz="1000"/>
            </a:lvl8pPr>
            <a:lvl9pPr marL="4030518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469886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12992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08454" y="302741"/>
            <a:ext cx="2268141" cy="645022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4031" y="302741"/>
            <a:ext cx="6636411" cy="645022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445126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3353516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3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8870040" cy="438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xmlns="" val="33294343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3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5"/>
            <a:ext cx="8870040" cy="43848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8896384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3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1" y="1769045"/>
            <a:ext cx="4328280" cy="43848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49000" y="1769045"/>
            <a:ext cx="4328280" cy="43848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0860273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3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xmlns="" val="41242290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3" y="301320"/>
            <a:ext cx="9071640" cy="585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xmlns="" val="189970343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3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1" y="1769045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1" y="4059000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9000" y="1769045"/>
            <a:ext cx="4328280" cy="43848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80111719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3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1" y="1769045"/>
            <a:ext cx="4328280" cy="43848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49000" y="1769045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49000" y="4059000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40179051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3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1" y="1769045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49000" y="1769045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88696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57797942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3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5"/>
            <a:ext cx="887004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887004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1187491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3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1" y="1769045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49000" y="1769045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9000" y="4059000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1" y="4059000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32352533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3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1" y="1769045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9000" y="1769045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89278795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8" cy="19319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5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2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86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5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1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94B7-5F41-45E1-96D9-ACE962C9C260}" type="slidenum">
              <a:rPr>
                <a:solidFill>
                  <a:prstClr val="black"/>
                </a:solidFill>
              </a:rPr>
              <a:pPr/>
              <a:t>‹N›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5718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B5C34-276E-400D-A8DA-6B7B884BD649}" type="slidenum">
              <a:rPr>
                <a:solidFill>
                  <a:prstClr val="black"/>
                </a:solidFill>
              </a:rPr>
              <a:pPr/>
              <a:t>‹N›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4630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6925" y="4857767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44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288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69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57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22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86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50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15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E5138-0769-4860-B2CD-6F71735FAA77}" type="slidenum">
              <a:rPr>
                <a:solidFill>
                  <a:prstClr val="black"/>
                </a:solidFill>
              </a:rPr>
              <a:pPr/>
              <a:t>‹N›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2796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03243" y="1768478"/>
            <a:ext cx="43592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14918" y="1768478"/>
            <a:ext cx="43592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30921-5A8D-451B-B21C-203C0F91A2BF}" type="slidenum">
              <a:rPr>
                <a:solidFill>
                  <a:prstClr val="black"/>
                </a:solidFill>
              </a:rPr>
              <a:pPr/>
              <a:t>‹N›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4723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7" y="303231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441" indent="0">
              <a:buNone/>
              <a:defRPr sz="2000" b="1"/>
            </a:lvl2pPr>
            <a:lvl3pPr marL="912884" indent="0">
              <a:buNone/>
              <a:defRPr sz="1800" b="1"/>
            </a:lvl3pPr>
            <a:lvl4pPr marL="1369326" indent="0">
              <a:buNone/>
              <a:defRPr sz="1700" b="1"/>
            </a:lvl4pPr>
            <a:lvl5pPr marL="1825768" indent="0">
              <a:buNone/>
              <a:defRPr sz="1700" b="1"/>
            </a:lvl5pPr>
            <a:lvl6pPr marL="2282212" indent="0">
              <a:buNone/>
              <a:defRPr sz="1700" b="1"/>
            </a:lvl6pPr>
            <a:lvl7pPr marL="2738653" indent="0">
              <a:buNone/>
              <a:defRPr sz="1700" b="1"/>
            </a:lvl7pPr>
            <a:lvl8pPr marL="3195095" indent="0">
              <a:buNone/>
              <a:defRPr sz="1700" b="1"/>
            </a:lvl8pPr>
            <a:lvl9pPr marL="3651540" indent="0">
              <a:buNone/>
              <a:defRPr sz="17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121277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441" indent="0">
              <a:buNone/>
              <a:defRPr sz="2000" b="1"/>
            </a:lvl2pPr>
            <a:lvl3pPr marL="912884" indent="0">
              <a:buNone/>
              <a:defRPr sz="1800" b="1"/>
            </a:lvl3pPr>
            <a:lvl4pPr marL="1369326" indent="0">
              <a:buNone/>
              <a:defRPr sz="1700" b="1"/>
            </a:lvl4pPr>
            <a:lvl5pPr marL="1825768" indent="0">
              <a:buNone/>
              <a:defRPr sz="1700" b="1"/>
            </a:lvl5pPr>
            <a:lvl6pPr marL="2282212" indent="0">
              <a:buNone/>
              <a:defRPr sz="1700" b="1"/>
            </a:lvl6pPr>
            <a:lvl7pPr marL="2738653" indent="0">
              <a:buNone/>
              <a:defRPr sz="1700" b="1"/>
            </a:lvl7pPr>
            <a:lvl8pPr marL="3195095" indent="0">
              <a:buNone/>
              <a:defRPr sz="1700" b="1"/>
            </a:lvl8pPr>
            <a:lvl9pPr marL="3651540" indent="0">
              <a:buNone/>
              <a:defRPr sz="17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121277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0E41-DB5D-4FA8-BF16-06920477CC2E}" type="slidenum">
              <a:rPr>
                <a:solidFill>
                  <a:prstClr val="black"/>
                </a:solidFill>
              </a:rPr>
              <a:pPr/>
              <a:t>‹N›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0282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741AC-1E2C-496A-8E5B-A8B261A5D07D}" type="slidenum">
              <a:rPr>
                <a:solidFill>
                  <a:prstClr val="black"/>
                </a:solidFill>
              </a:rPr>
              <a:pPr/>
              <a:t>‹N›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8416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1BEBA-DC24-4E56-9111-966D2CB64152}" type="slidenum">
              <a:rPr>
                <a:solidFill>
                  <a:prstClr val="black"/>
                </a:solidFill>
              </a:rPr>
              <a:pPr/>
              <a:t>‹N›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5688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41768" y="301630"/>
            <a:ext cx="5635625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04825" y="1581168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6441" indent="0">
              <a:buNone/>
              <a:defRPr sz="1200"/>
            </a:lvl2pPr>
            <a:lvl3pPr marL="912884" indent="0">
              <a:buNone/>
              <a:defRPr sz="1000"/>
            </a:lvl3pPr>
            <a:lvl4pPr marL="1369326" indent="0">
              <a:buNone/>
              <a:defRPr sz="900"/>
            </a:lvl4pPr>
            <a:lvl5pPr marL="1825768" indent="0">
              <a:buNone/>
              <a:defRPr sz="900"/>
            </a:lvl5pPr>
            <a:lvl6pPr marL="2282212" indent="0">
              <a:buNone/>
              <a:defRPr sz="900"/>
            </a:lvl6pPr>
            <a:lvl7pPr marL="2738653" indent="0">
              <a:buNone/>
              <a:defRPr sz="900"/>
            </a:lvl7pPr>
            <a:lvl8pPr marL="3195095" indent="0">
              <a:buNone/>
              <a:defRPr sz="900"/>
            </a:lvl8pPr>
            <a:lvl9pPr marL="365154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A390B-F7FC-4839-AA1D-77BE97DA4C2B}" type="slidenum">
              <a:rPr>
                <a:solidFill>
                  <a:prstClr val="black"/>
                </a:solidFill>
              </a:rPr>
              <a:pPr/>
              <a:t>‹N›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2294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6443" y="5291140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76443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6441" indent="0">
              <a:buNone/>
              <a:defRPr sz="2800"/>
            </a:lvl2pPr>
            <a:lvl3pPr marL="912884" indent="0">
              <a:buNone/>
              <a:defRPr sz="2400"/>
            </a:lvl3pPr>
            <a:lvl4pPr marL="1369326" indent="0">
              <a:buNone/>
              <a:defRPr sz="2000"/>
            </a:lvl4pPr>
            <a:lvl5pPr marL="1825768" indent="0">
              <a:buNone/>
              <a:defRPr sz="2000"/>
            </a:lvl5pPr>
            <a:lvl6pPr marL="2282212" indent="0">
              <a:buNone/>
              <a:defRPr sz="2000"/>
            </a:lvl6pPr>
            <a:lvl7pPr marL="2738653" indent="0">
              <a:buNone/>
              <a:defRPr sz="2000"/>
            </a:lvl7pPr>
            <a:lvl8pPr marL="3195095" indent="0">
              <a:buNone/>
              <a:defRPr sz="2000"/>
            </a:lvl8pPr>
            <a:lvl9pPr marL="365154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76443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6441" indent="0">
              <a:buNone/>
              <a:defRPr sz="1200"/>
            </a:lvl2pPr>
            <a:lvl3pPr marL="912884" indent="0">
              <a:buNone/>
              <a:defRPr sz="1000"/>
            </a:lvl3pPr>
            <a:lvl4pPr marL="1369326" indent="0">
              <a:buNone/>
              <a:defRPr sz="900"/>
            </a:lvl4pPr>
            <a:lvl5pPr marL="1825768" indent="0">
              <a:buNone/>
              <a:defRPr sz="900"/>
            </a:lvl5pPr>
            <a:lvl6pPr marL="2282212" indent="0">
              <a:buNone/>
              <a:defRPr sz="900"/>
            </a:lvl6pPr>
            <a:lvl7pPr marL="2738653" indent="0">
              <a:buNone/>
              <a:defRPr sz="900"/>
            </a:lvl7pPr>
            <a:lvl8pPr marL="3195095" indent="0">
              <a:buNone/>
              <a:defRPr sz="900"/>
            </a:lvl8pPr>
            <a:lvl9pPr marL="365154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5EEFB-BE69-4309-B104-291D0FC48910}" type="slidenum">
              <a:rPr>
                <a:solidFill>
                  <a:prstClr val="black"/>
                </a:solidFill>
              </a:rPr>
              <a:pPr/>
              <a:t>‹N›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8322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D3C2-1F93-40FA-BEA0-C8FEF28A31E7}" type="slidenum">
              <a:rPr>
                <a:solidFill>
                  <a:prstClr val="black"/>
                </a:solidFill>
              </a:rPr>
              <a:pPr/>
              <a:t>‹N›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7114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08850" y="301642"/>
            <a:ext cx="226695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3237" y="301642"/>
            <a:ext cx="6653213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BBC4F-75EA-4C5B-AEBB-69A18FFBB64B}" type="slidenum">
              <a:rPr>
                <a:solidFill>
                  <a:prstClr val="black"/>
                </a:solidFill>
              </a:rPr>
              <a:pPr/>
              <a:t>‹N›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6732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6047" y="2348400"/>
            <a:ext cx="8568531" cy="162043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12094" y="4283816"/>
            <a:ext cx="7056438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646587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867393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6300" y="4857792"/>
            <a:ext cx="8568531" cy="1501435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96300" y="3204114"/>
            <a:ext cx="8568531" cy="1653678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754833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04031" y="1763925"/>
            <a:ext cx="4452276" cy="4989036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24318" y="1763925"/>
            <a:ext cx="4452276" cy="4989036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722617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04031" y="1692178"/>
            <a:ext cx="4454027" cy="705219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972" indent="0">
              <a:buNone/>
              <a:defRPr sz="2200" b="1"/>
            </a:lvl2pPr>
            <a:lvl3pPr marL="1007943" indent="0">
              <a:buNone/>
              <a:defRPr sz="2000" b="1"/>
            </a:lvl3pPr>
            <a:lvl4pPr marL="1511915" indent="0">
              <a:buNone/>
              <a:defRPr sz="1800" b="1"/>
            </a:lvl4pPr>
            <a:lvl5pPr marL="2015886" indent="0">
              <a:buNone/>
              <a:defRPr sz="1800" b="1"/>
            </a:lvl5pPr>
            <a:lvl6pPr marL="2519858" indent="0">
              <a:buNone/>
              <a:defRPr sz="1800" b="1"/>
            </a:lvl6pPr>
            <a:lvl7pPr marL="3023829" indent="0">
              <a:buNone/>
              <a:defRPr sz="1800" b="1"/>
            </a:lvl7pPr>
            <a:lvl8pPr marL="3527801" indent="0">
              <a:buNone/>
              <a:defRPr sz="1800" b="1"/>
            </a:lvl8pPr>
            <a:lvl9pPr marL="4031772" indent="0">
              <a:buNone/>
              <a:defRPr sz="18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4031" y="2397397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120818" y="1692178"/>
            <a:ext cx="4455776" cy="705219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972" indent="0">
              <a:buNone/>
              <a:defRPr sz="2200" b="1"/>
            </a:lvl2pPr>
            <a:lvl3pPr marL="1007943" indent="0">
              <a:buNone/>
              <a:defRPr sz="2000" b="1"/>
            </a:lvl3pPr>
            <a:lvl4pPr marL="1511915" indent="0">
              <a:buNone/>
              <a:defRPr sz="1800" b="1"/>
            </a:lvl4pPr>
            <a:lvl5pPr marL="2015886" indent="0">
              <a:buNone/>
              <a:defRPr sz="1800" b="1"/>
            </a:lvl5pPr>
            <a:lvl6pPr marL="2519858" indent="0">
              <a:buNone/>
              <a:defRPr sz="1800" b="1"/>
            </a:lvl6pPr>
            <a:lvl7pPr marL="3023829" indent="0">
              <a:buNone/>
              <a:defRPr sz="1800" b="1"/>
            </a:lvl7pPr>
            <a:lvl8pPr marL="3527801" indent="0">
              <a:buNone/>
              <a:defRPr sz="1800" b="1"/>
            </a:lvl8pPr>
            <a:lvl9pPr marL="4031772" indent="0">
              <a:buNone/>
              <a:defRPr sz="18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120818" y="2397397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562815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060885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172341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032" y="300987"/>
            <a:ext cx="3316456" cy="128094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41245" y="300988"/>
            <a:ext cx="5635349" cy="6451973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00"/>
            </a:lvl1pPr>
            <a:lvl2pPr marL="503972" indent="0">
              <a:buNone/>
              <a:defRPr sz="1300"/>
            </a:lvl2pPr>
            <a:lvl3pPr marL="1007943" indent="0">
              <a:buNone/>
              <a:defRPr sz="1100"/>
            </a:lvl3pPr>
            <a:lvl4pPr marL="1511915" indent="0">
              <a:buNone/>
              <a:defRPr sz="1000"/>
            </a:lvl4pPr>
            <a:lvl5pPr marL="2015886" indent="0">
              <a:buNone/>
              <a:defRPr sz="1000"/>
            </a:lvl5pPr>
            <a:lvl6pPr marL="2519858" indent="0">
              <a:buNone/>
              <a:defRPr sz="1000"/>
            </a:lvl6pPr>
            <a:lvl7pPr marL="3023829" indent="0">
              <a:buNone/>
              <a:defRPr sz="1000"/>
            </a:lvl7pPr>
            <a:lvl8pPr marL="3527801" indent="0">
              <a:buNone/>
              <a:defRPr sz="1000"/>
            </a:lvl8pPr>
            <a:lvl9pPr marL="4031772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582691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5873" y="5291772"/>
            <a:ext cx="6048375" cy="62472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75873" y="675471"/>
            <a:ext cx="6048375" cy="4535805"/>
          </a:xfrm>
        </p:spPr>
        <p:txBody>
          <a:bodyPr/>
          <a:lstStyle>
            <a:lvl1pPr marL="0" indent="0">
              <a:buNone/>
              <a:defRPr sz="3500"/>
            </a:lvl1pPr>
            <a:lvl2pPr marL="503972" indent="0">
              <a:buNone/>
              <a:defRPr sz="3100"/>
            </a:lvl2pPr>
            <a:lvl3pPr marL="1007943" indent="0">
              <a:buNone/>
              <a:defRPr sz="2600"/>
            </a:lvl3pPr>
            <a:lvl4pPr marL="1511915" indent="0">
              <a:buNone/>
              <a:defRPr sz="2200"/>
            </a:lvl4pPr>
            <a:lvl5pPr marL="2015886" indent="0">
              <a:buNone/>
              <a:defRPr sz="2200"/>
            </a:lvl5pPr>
            <a:lvl6pPr marL="2519858" indent="0">
              <a:buNone/>
              <a:defRPr sz="2200"/>
            </a:lvl6pPr>
            <a:lvl7pPr marL="3023829" indent="0">
              <a:buNone/>
              <a:defRPr sz="2200"/>
            </a:lvl7pPr>
            <a:lvl8pPr marL="3527801" indent="0">
              <a:buNone/>
              <a:defRPr sz="2200"/>
            </a:lvl8pPr>
            <a:lvl9pPr marL="4031772" indent="0">
              <a:buNone/>
              <a:defRPr sz="22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75873" y="5916496"/>
            <a:ext cx="6048375" cy="887211"/>
          </a:xfrm>
        </p:spPr>
        <p:txBody>
          <a:bodyPr/>
          <a:lstStyle>
            <a:lvl1pPr marL="0" indent="0">
              <a:buNone/>
              <a:defRPr sz="1500"/>
            </a:lvl1pPr>
            <a:lvl2pPr marL="503972" indent="0">
              <a:buNone/>
              <a:defRPr sz="1300"/>
            </a:lvl2pPr>
            <a:lvl3pPr marL="1007943" indent="0">
              <a:buNone/>
              <a:defRPr sz="1100"/>
            </a:lvl3pPr>
            <a:lvl4pPr marL="1511915" indent="0">
              <a:buNone/>
              <a:defRPr sz="1000"/>
            </a:lvl4pPr>
            <a:lvl5pPr marL="2015886" indent="0">
              <a:buNone/>
              <a:defRPr sz="1000"/>
            </a:lvl5pPr>
            <a:lvl6pPr marL="2519858" indent="0">
              <a:buNone/>
              <a:defRPr sz="1000"/>
            </a:lvl6pPr>
            <a:lvl7pPr marL="3023829" indent="0">
              <a:buNone/>
              <a:defRPr sz="1000"/>
            </a:lvl7pPr>
            <a:lvl8pPr marL="3527801" indent="0">
              <a:buNone/>
              <a:defRPr sz="1000"/>
            </a:lvl8pPr>
            <a:lvl9pPr marL="4031772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95653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5807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08453" y="302738"/>
            <a:ext cx="2268141" cy="645022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4031" y="302738"/>
            <a:ext cx="6636411" cy="645022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9201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 txBox="1">
            <a:spLocks noGrp="1"/>
          </p:cNvSpPr>
          <p:nvPr>
            <p:ph type="title"/>
          </p:nvPr>
        </p:nvSpPr>
        <p:spPr>
          <a:xfrm>
            <a:off x="504003" y="301324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it-IT"/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1"/>
          </p:nvPr>
        </p:nvSpPr>
        <p:spPr>
          <a:xfrm>
            <a:off x="504000" y="1769046"/>
            <a:ext cx="8870040" cy="438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559"/>
              </a:spcAft>
              <a:buSzPct val="45000"/>
              <a:buFont typeface="StarSymbol"/>
              <a:buNone/>
              <a:defRPr lang="it-IT" sz="353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559"/>
              </a:spcAft>
              <a:buSzPct val="45000"/>
              <a:buFont typeface="StarSymbol"/>
              <a:buChar char="●"/>
              <a:defRPr lang="it-IT" sz="353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247"/>
              </a:spcAft>
              <a:buSzPct val="75000"/>
              <a:buFont typeface="StarSymbol"/>
              <a:buChar char="–"/>
              <a:defRPr lang="it-IT" sz="309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935"/>
              </a:spcAft>
              <a:buSzPct val="45000"/>
              <a:buFont typeface="StarSymbol"/>
              <a:buChar char="●"/>
              <a:defRPr lang="it-IT" sz="265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624"/>
              </a:spcAft>
              <a:buSzPct val="75000"/>
              <a:buFont typeface="StarSymbol"/>
              <a:buChar char="–"/>
              <a:defRPr lang="it-IT" sz="221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312"/>
              </a:spcAft>
              <a:buSzPct val="45000"/>
              <a:buFont typeface="StarSymbol"/>
              <a:buChar char="●"/>
              <a:defRPr lang="it-IT" sz="221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312"/>
              </a:spcAft>
              <a:buSzPct val="45000"/>
              <a:buFont typeface="StarSymbol"/>
              <a:buChar char="●"/>
              <a:defRPr lang="it-IT" sz="221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312"/>
              </a:spcAft>
              <a:buSzPct val="45000"/>
              <a:buFont typeface="StarSymbol"/>
              <a:buChar char="●"/>
              <a:defRPr lang="it-IT" sz="221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312"/>
              </a:spcAft>
              <a:buSzPct val="45000"/>
              <a:buFont typeface="StarSymbol"/>
              <a:buChar char="●"/>
              <a:defRPr lang="it-IT" sz="221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312"/>
              </a:spcAft>
              <a:buSzPct val="45000"/>
              <a:buFont typeface="StarSymbol"/>
              <a:buChar char="●"/>
              <a:defRPr lang="it-IT" sz="221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 txBox="1">
            <a:spLocks noGrp="1"/>
          </p:cNvSpPr>
          <p:nvPr>
            <p:ph type="dt" sz="half" idx="2"/>
          </p:nvPr>
        </p:nvSpPr>
        <p:spPr>
          <a:xfrm>
            <a:off x="504004" y="6887159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it-IT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5" name="Segnaposto piè di pagina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59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it-IT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6" name="Segnaposto numero diapositiva 5"/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59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it-IT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044719E1-45D4-426A-98DE-76C5512CD661}" type="slidenum">
              <a:rPr/>
              <a:pPr lvl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it-IT" sz="4900" b="0" i="0" u="none" strike="noStrike" kern="1200">
          <a:ln>
            <a:noFill/>
          </a:ln>
          <a:latin typeface="Arial" pitchFamily="18"/>
        </a:defRPr>
      </a:lvl1pPr>
    </p:titleStyle>
    <p:bodyStyle>
      <a:lvl1pPr marL="0" marR="0" indent="0" rtl="0" hangingPunct="0">
        <a:spcBef>
          <a:spcPts val="0"/>
        </a:spcBef>
        <a:spcAft>
          <a:spcPts val="1559"/>
        </a:spcAft>
        <a:tabLst/>
        <a:defRPr lang="it-IT" sz="3500" b="0" i="0" u="none" strike="noStrike" kern="1200">
          <a:ln>
            <a:noFill/>
          </a:ln>
          <a:latin typeface="Arial" pitchFamily="18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7" y="238125"/>
            <a:ext cx="9028113" cy="138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 smtClean="0"/>
              <a:t>Fate clic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4"/>
            <a:ext cx="8826500" cy="518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0905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 smtClean="0"/>
              <a:t>Fate clic per modificare il formato del testo della struttura</a:t>
            </a:r>
          </a:p>
          <a:p>
            <a:pPr lvl="1"/>
            <a:r>
              <a:rPr lang="en-GB" altLang="it-IT" smtClean="0"/>
              <a:t>Secondo livello struttura</a:t>
            </a:r>
          </a:p>
          <a:p>
            <a:pPr lvl="2"/>
            <a:r>
              <a:rPr lang="en-GB" altLang="it-IT" smtClean="0"/>
              <a:t>Terzo livello struttura</a:t>
            </a:r>
          </a:p>
          <a:p>
            <a:pPr lvl="3"/>
            <a:r>
              <a:rPr lang="en-GB" altLang="it-IT" smtClean="0"/>
              <a:t>Quarto livello struttura</a:t>
            </a:r>
          </a:p>
          <a:p>
            <a:pPr lvl="4"/>
            <a:r>
              <a:rPr lang="en-GB" altLang="it-IT" smtClean="0"/>
              <a:t>Quinto livello struttura</a:t>
            </a:r>
          </a:p>
          <a:p>
            <a:pPr lvl="4"/>
            <a:r>
              <a:rPr lang="en-GB" altLang="it-IT" smtClean="0"/>
              <a:t>Sesto livello struttura</a:t>
            </a:r>
          </a:p>
          <a:p>
            <a:pPr lvl="4"/>
            <a:r>
              <a:rPr lang="en-GB" altLang="it-IT" smtClean="0"/>
              <a:t>Settimo livello struttura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05050" cy="47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6888" algn="l"/>
                <a:tab pos="895359" algn="l"/>
                <a:tab pos="1343826" algn="l"/>
                <a:tab pos="1792300" algn="l"/>
                <a:tab pos="2240773" algn="l"/>
                <a:tab pos="2689237" algn="l"/>
                <a:tab pos="3137717" algn="l"/>
                <a:tab pos="3586189" algn="l"/>
                <a:tab pos="4034657" algn="l"/>
                <a:tab pos="4483130" algn="l"/>
                <a:tab pos="4931602" algn="l"/>
                <a:tab pos="5380071" algn="l"/>
                <a:tab pos="5828544" algn="l"/>
                <a:tab pos="6277015" algn="l"/>
                <a:tab pos="6725485" algn="l"/>
                <a:tab pos="7173958" algn="l"/>
                <a:tab pos="7622427" algn="l"/>
                <a:tab pos="8070902" algn="l"/>
                <a:tab pos="8519378" algn="l"/>
                <a:tab pos="8967845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 defTabSz="44847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it-IT" altLang="it-IT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52775" cy="47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6888" algn="l"/>
                <a:tab pos="895359" algn="l"/>
                <a:tab pos="1343826" algn="l"/>
                <a:tab pos="1792300" algn="l"/>
                <a:tab pos="2240773" algn="l"/>
                <a:tab pos="2689237" algn="l"/>
                <a:tab pos="3137717" algn="l"/>
                <a:tab pos="3586189" algn="l"/>
                <a:tab pos="4034657" algn="l"/>
                <a:tab pos="4483130" algn="l"/>
                <a:tab pos="4931602" algn="l"/>
                <a:tab pos="5380071" algn="l"/>
                <a:tab pos="5828544" algn="l"/>
                <a:tab pos="6277015" algn="l"/>
                <a:tab pos="6725485" algn="l"/>
                <a:tab pos="7173958" algn="l"/>
                <a:tab pos="7622427" algn="l"/>
                <a:tab pos="8070902" algn="l"/>
                <a:tab pos="8519378" algn="l"/>
                <a:tab pos="8967845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 defTabSz="44847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05050" cy="47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6888" algn="l"/>
                <a:tab pos="895359" algn="l"/>
                <a:tab pos="1343826" algn="l"/>
                <a:tab pos="1792300" algn="l"/>
                <a:tab pos="2240773" algn="l"/>
                <a:tab pos="2689237" algn="l"/>
                <a:tab pos="3137717" algn="l"/>
                <a:tab pos="3586189" algn="l"/>
                <a:tab pos="4034657" algn="l"/>
                <a:tab pos="4483130" algn="l"/>
                <a:tab pos="4931602" algn="l"/>
                <a:tab pos="5380071" algn="l"/>
                <a:tab pos="5828544" algn="l"/>
                <a:tab pos="6277015" algn="l"/>
                <a:tab pos="6725485" algn="l"/>
                <a:tab pos="7173958" algn="l"/>
                <a:tab pos="7622427" algn="l"/>
                <a:tab pos="8070902" algn="l"/>
                <a:tab pos="8519378" algn="l"/>
                <a:tab pos="8967845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 defTabSz="44847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7A5A22C8-FFAD-4751-A993-EF82F9DD3544}" type="slidenum">
              <a:rPr lang="it-IT" altLang="it-IT" smtClean="0"/>
              <a:pPr defTabSz="44847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722243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ctr" defTabSz="44847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9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847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900">
          <a:solidFill>
            <a:srgbClr val="000000"/>
          </a:solidFill>
          <a:latin typeface="Arial" charset="0"/>
          <a:ea typeface="WenQuanYi Zen Hei Sharp" charset="0"/>
          <a:cs typeface="WenQuanYi Zen Hei Sharp" charset="0"/>
        </a:defRPr>
      </a:lvl2pPr>
      <a:lvl3pPr algn="ctr" defTabSz="44847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900">
          <a:solidFill>
            <a:srgbClr val="000000"/>
          </a:solidFill>
          <a:latin typeface="Arial" charset="0"/>
          <a:ea typeface="WenQuanYi Zen Hei Sharp" charset="0"/>
          <a:cs typeface="WenQuanYi Zen Hei Sharp" charset="0"/>
        </a:defRPr>
      </a:lvl3pPr>
      <a:lvl4pPr algn="ctr" defTabSz="44847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900">
          <a:solidFill>
            <a:srgbClr val="000000"/>
          </a:solidFill>
          <a:latin typeface="Arial" charset="0"/>
          <a:ea typeface="WenQuanYi Zen Hei Sharp" charset="0"/>
          <a:cs typeface="WenQuanYi Zen Hei Sharp" charset="0"/>
        </a:defRPr>
      </a:lvl4pPr>
      <a:lvl5pPr algn="ctr" defTabSz="44847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900">
          <a:solidFill>
            <a:srgbClr val="000000"/>
          </a:solidFill>
          <a:latin typeface="Arial" charset="0"/>
          <a:ea typeface="WenQuanYi Zen Hei Sharp" charset="0"/>
          <a:cs typeface="WenQuanYi Zen Hei Sharp" charset="0"/>
        </a:defRPr>
      </a:lvl5pPr>
      <a:lvl6pPr marL="2510174" indent="-228199" algn="ctr" defTabSz="44847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900">
          <a:solidFill>
            <a:srgbClr val="000000"/>
          </a:solidFill>
          <a:latin typeface="Arial" charset="0"/>
          <a:ea typeface="WenQuanYi Zen Hei Sharp" charset="0"/>
          <a:cs typeface="WenQuanYi Zen Hei Sharp" charset="0"/>
        </a:defRPr>
      </a:lvl6pPr>
      <a:lvl7pPr marL="2966567" indent="-228199" algn="ctr" defTabSz="44847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900">
          <a:solidFill>
            <a:srgbClr val="000000"/>
          </a:solidFill>
          <a:latin typeface="Arial" charset="0"/>
          <a:ea typeface="WenQuanYi Zen Hei Sharp" charset="0"/>
          <a:cs typeface="WenQuanYi Zen Hei Sharp" charset="0"/>
        </a:defRPr>
      </a:lvl7pPr>
      <a:lvl8pPr marL="3422966" indent="-228199" algn="ctr" defTabSz="44847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900">
          <a:solidFill>
            <a:srgbClr val="000000"/>
          </a:solidFill>
          <a:latin typeface="Arial" charset="0"/>
          <a:ea typeface="WenQuanYi Zen Hei Sharp" charset="0"/>
          <a:cs typeface="WenQuanYi Zen Hei Sharp" charset="0"/>
        </a:defRPr>
      </a:lvl8pPr>
      <a:lvl9pPr marL="3879356" indent="-228199" algn="ctr" defTabSz="44847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900">
          <a:solidFill>
            <a:srgbClr val="000000"/>
          </a:solidFill>
          <a:latin typeface="Arial" charset="0"/>
          <a:ea typeface="WenQuanYi Zen Hei Sharp" charset="0"/>
          <a:cs typeface="WenQuanYi Zen Hei Sharp" charset="0"/>
        </a:defRPr>
      </a:lvl9pPr>
    </p:titleStyle>
    <p:bodyStyle>
      <a:lvl1pPr marL="342296" indent="-342296" algn="l" defTabSz="448470" rtl="0" eaLnBrk="0" fontAlgn="base" hangingPunct="0">
        <a:lnSpc>
          <a:spcPct val="93000"/>
        </a:lnSpc>
        <a:spcBef>
          <a:spcPct val="0"/>
        </a:spcBef>
        <a:spcAft>
          <a:spcPts val="1563"/>
        </a:spcAft>
        <a:buClr>
          <a:srgbClr val="000000"/>
        </a:buClr>
        <a:buSzPct val="100000"/>
        <a:buFont typeface="Times New Roman" pitchFamily="16" charset="0"/>
        <a:defRPr sz="3500">
          <a:solidFill>
            <a:srgbClr val="000000"/>
          </a:solidFill>
          <a:latin typeface="+mn-lt"/>
          <a:ea typeface="+mn-ea"/>
          <a:cs typeface="+mn-cs"/>
        </a:defRPr>
      </a:lvl1pPr>
      <a:lvl2pPr marL="741641" indent="-285247" algn="l" defTabSz="448470" rtl="0" eaLnBrk="0" fontAlgn="base" hangingPunct="0">
        <a:lnSpc>
          <a:spcPct val="93000"/>
        </a:lnSpc>
        <a:spcBef>
          <a:spcPct val="0"/>
        </a:spcBef>
        <a:spcAft>
          <a:spcPts val="1250"/>
        </a:spcAft>
        <a:buClr>
          <a:srgbClr val="000000"/>
        </a:buClr>
        <a:buSzPct val="100000"/>
        <a:buFont typeface="Times New Roman" pitchFamily="16" charset="0"/>
        <a:defRPr sz="3100">
          <a:solidFill>
            <a:srgbClr val="000000"/>
          </a:solidFill>
          <a:latin typeface="+mn-lt"/>
          <a:ea typeface="+mn-ea"/>
          <a:cs typeface="+mn-cs"/>
        </a:defRPr>
      </a:lvl2pPr>
      <a:lvl3pPr marL="1140985" indent="-228199" algn="l" defTabSz="448470" rtl="0" eaLnBrk="0" fontAlgn="base" hangingPunct="0">
        <a:lnSpc>
          <a:spcPct val="93000"/>
        </a:lnSpc>
        <a:spcBef>
          <a:spcPct val="0"/>
        </a:spcBef>
        <a:spcAft>
          <a:spcPts val="938"/>
        </a:spcAft>
        <a:buClr>
          <a:srgbClr val="000000"/>
        </a:buClr>
        <a:buSzPct val="100000"/>
        <a:buFont typeface="Times New Roman" pitchFamily="16" charset="0"/>
        <a:defRPr sz="2600">
          <a:solidFill>
            <a:srgbClr val="000000"/>
          </a:solidFill>
          <a:latin typeface="+mn-lt"/>
          <a:ea typeface="+mn-ea"/>
          <a:cs typeface="+mn-cs"/>
        </a:defRPr>
      </a:lvl3pPr>
      <a:lvl4pPr marL="1597382" indent="-228199" algn="l" defTabSz="448470" rtl="0" eaLnBrk="0" fontAlgn="base" hangingPunct="0">
        <a:lnSpc>
          <a:spcPct val="93000"/>
        </a:lnSpc>
        <a:spcBef>
          <a:spcPct val="0"/>
        </a:spcBef>
        <a:spcAft>
          <a:spcPts val="625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  <a:cs typeface="+mn-cs"/>
        </a:defRPr>
      </a:lvl4pPr>
      <a:lvl5pPr marL="2053778" indent="-228199" algn="l" defTabSz="448470" rtl="0" eaLnBrk="0" fontAlgn="base" hangingPunct="0">
        <a:lnSpc>
          <a:spcPct val="93000"/>
        </a:lnSpc>
        <a:spcBef>
          <a:spcPct val="0"/>
        </a:spcBef>
        <a:spcAft>
          <a:spcPts val="313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  <a:cs typeface="+mn-cs"/>
        </a:defRPr>
      </a:lvl5pPr>
      <a:lvl6pPr marL="2510174" indent="-228199" algn="l" defTabSz="448470" rtl="0" fontAlgn="base" hangingPunct="0">
        <a:lnSpc>
          <a:spcPct val="93000"/>
        </a:lnSpc>
        <a:spcBef>
          <a:spcPct val="0"/>
        </a:spcBef>
        <a:spcAft>
          <a:spcPts val="313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  <a:ea typeface="+mn-ea"/>
          <a:cs typeface="+mn-cs"/>
        </a:defRPr>
      </a:lvl6pPr>
      <a:lvl7pPr marL="2966567" indent="-228199" algn="l" defTabSz="448470" rtl="0" fontAlgn="base" hangingPunct="0">
        <a:lnSpc>
          <a:spcPct val="93000"/>
        </a:lnSpc>
        <a:spcBef>
          <a:spcPct val="0"/>
        </a:spcBef>
        <a:spcAft>
          <a:spcPts val="313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  <a:ea typeface="+mn-ea"/>
          <a:cs typeface="+mn-cs"/>
        </a:defRPr>
      </a:lvl7pPr>
      <a:lvl8pPr marL="3422966" indent="-228199" algn="l" defTabSz="448470" rtl="0" fontAlgn="base" hangingPunct="0">
        <a:lnSpc>
          <a:spcPct val="93000"/>
        </a:lnSpc>
        <a:spcBef>
          <a:spcPct val="0"/>
        </a:spcBef>
        <a:spcAft>
          <a:spcPts val="313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  <a:ea typeface="+mn-ea"/>
          <a:cs typeface="+mn-cs"/>
        </a:defRPr>
      </a:lvl8pPr>
      <a:lvl9pPr marL="3879356" indent="-228199" algn="l" defTabSz="448470" rtl="0" fontAlgn="base" hangingPunct="0">
        <a:lnSpc>
          <a:spcPct val="93000"/>
        </a:lnSpc>
        <a:spcBef>
          <a:spcPct val="0"/>
        </a:spcBef>
        <a:spcAft>
          <a:spcPts val="313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27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394" algn="l" defTabSz="9127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789" algn="l" defTabSz="9127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184" algn="l" defTabSz="9127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579" algn="l" defTabSz="9127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976" algn="l" defTabSz="9127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369" algn="l" defTabSz="9127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4764" algn="l" defTabSz="9127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1162" algn="l" defTabSz="9127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 txBox="1">
            <a:spLocks noGrp="1"/>
          </p:cNvSpPr>
          <p:nvPr>
            <p:ph type="title"/>
          </p:nvPr>
        </p:nvSpPr>
        <p:spPr>
          <a:xfrm>
            <a:off x="504003" y="301324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it-IT"/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1"/>
          </p:nvPr>
        </p:nvSpPr>
        <p:spPr>
          <a:xfrm>
            <a:off x="504000" y="1769046"/>
            <a:ext cx="8870040" cy="438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 txBox="1">
            <a:spLocks noGrp="1"/>
          </p:cNvSpPr>
          <p:nvPr>
            <p:ph type="dt" sz="half" idx="2"/>
          </p:nvPr>
        </p:nvSpPr>
        <p:spPr>
          <a:xfrm>
            <a:off x="504004" y="6887159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it-IT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defTabSz="912979"/>
            <a:endParaRPr lang="it-IT" smtClean="0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59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it-IT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defTabSz="912979"/>
            <a:endParaRPr lang="it-IT" smtClean="0">
              <a:solidFill>
                <a:prstClr val="black"/>
              </a:solidFill>
            </a:endParaRPr>
          </a:p>
        </p:txBody>
      </p:sp>
      <p:sp>
        <p:nvSpPr>
          <p:cNvPr id="6" name="Segnaposto numero diapositiva 5"/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59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it-IT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defTabSz="912979"/>
            <a:fld id="{B5812E82-DD5D-48FE-BF81-2D3667D1129D}" type="slidenum">
              <a:rPr lang="it-IT" smtClean="0">
                <a:solidFill>
                  <a:prstClr val="black"/>
                </a:solidFill>
              </a:rPr>
              <a:pPr defTabSz="912979"/>
              <a:t>‹N›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3947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it-IT" sz="4400" b="0" i="0" u="none" strike="noStrike" kern="1200">
          <a:ln>
            <a:noFill/>
          </a:ln>
          <a:latin typeface="Arial" pitchFamily="18"/>
        </a:defRPr>
      </a:lvl1pPr>
    </p:titleStyle>
    <p:bodyStyle>
      <a:lvl1pPr rtl="0" hangingPunct="0">
        <a:spcBef>
          <a:spcPts val="0"/>
        </a:spcBef>
        <a:spcAft>
          <a:spcPts val="1415"/>
        </a:spcAft>
        <a:tabLst/>
        <a:defRPr lang="it-IT" sz="3200" b="0" i="0" u="none" strike="noStrike" kern="1200">
          <a:ln>
            <a:noFill/>
          </a:ln>
          <a:latin typeface="Arial" pitchFamily="18"/>
        </a:defRPr>
      </a:lvl1pPr>
    </p:bodyStyle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  <a:prstGeom prst="rect">
            <a:avLst/>
          </a:prstGeom>
        </p:spPr>
        <p:txBody>
          <a:bodyPr vert="horz" lIns="100673" tIns="50339" rIns="100673" bIns="50339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04031" y="1763928"/>
            <a:ext cx="9072563" cy="4989036"/>
          </a:xfrm>
          <a:prstGeom prst="rect">
            <a:avLst/>
          </a:prstGeom>
        </p:spPr>
        <p:txBody>
          <a:bodyPr vert="horz" lIns="100673" tIns="50339" rIns="100673" bIns="50339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504031" y="7006711"/>
            <a:ext cx="2352146" cy="402483"/>
          </a:xfrm>
          <a:prstGeom prst="rect">
            <a:avLst/>
          </a:prstGeom>
        </p:spPr>
        <p:txBody>
          <a:bodyPr vert="horz" lIns="100673" tIns="50339" rIns="100673" bIns="50339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06795"/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1006795"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444214" y="7006711"/>
            <a:ext cx="3192198" cy="402483"/>
          </a:xfrm>
          <a:prstGeom prst="rect">
            <a:avLst/>
          </a:prstGeom>
        </p:spPr>
        <p:txBody>
          <a:bodyPr vert="horz" lIns="100673" tIns="50339" rIns="100673" bIns="50339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06795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224448" y="7006711"/>
            <a:ext cx="2352146" cy="402483"/>
          </a:xfrm>
          <a:prstGeom prst="rect">
            <a:avLst/>
          </a:prstGeom>
        </p:spPr>
        <p:txBody>
          <a:bodyPr vert="horz" lIns="100673" tIns="50339" rIns="100673" bIns="50339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06795"/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1006795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1564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ctr" defTabSz="1006795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548" indent="-377548" algn="l" defTabSz="1006795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8020" indent="-314623" algn="l" defTabSz="1006795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495" indent="-251699" algn="l" defTabSz="1006795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61890" indent="-251699" algn="l" defTabSz="1006795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5288" indent="-251699" algn="l" defTabSz="1006795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68685" indent="-251699" algn="l" defTabSz="100679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2083" indent="-251699" algn="l" defTabSz="100679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75480" indent="-251699" algn="l" defTabSz="100679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78876" indent="-251699" algn="l" defTabSz="100679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10067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3396" algn="l" defTabSz="10067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6795" algn="l" defTabSz="10067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0193" algn="l" defTabSz="10067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3588" algn="l" defTabSz="10067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6987" algn="l" defTabSz="10067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0384" algn="l" defTabSz="10067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775" algn="l" defTabSz="10067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27177" algn="l" defTabSz="10067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  <a:prstGeom prst="rect">
            <a:avLst/>
          </a:prstGeom>
        </p:spPr>
        <p:txBody>
          <a:bodyPr vert="horz" lIns="100761" tIns="50382" rIns="100761" bIns="50382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04031" y="1763928"/>
            <a:ext cx="9072563" cy="4989036"/>
          </a:xfrm>
          <a:prstGeom prst="rect">
            <a:avLst/>
          </a:prstGeom>
        </p:spPr>
        <p:txBody>
          <a:bodyPr vert="horz" lIns="100761" tIns="50382" rIns="100761" bIns="50382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504031" y="7006702"/>
            <a:ext cx="2352146" cy="402483"/>
          </a:xfrm>
          <a:prstGeom prst="rect">
            <a:avLst/>
          </a:prstGeom>
        </p:spPr>
        <p:txBody>
          <a:bodyPr vert="horz" lIns="100761" tIns="50382" rIns="100761" bIns="50382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07630"/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1007630"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444214" y="7006702"/>
            <a:ext cx="3192198" cy="402483"/>
          </a:xfrm>
          <a:prstGeom prst="rect">
            <a:avLst/>
          </a:prstGeom>
        </p:spPr>
        <p:txBody>
          <a:bodyPr vert="horz" lIns="100761" tIns="50382" rIns="100761" bIns="50382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0763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224448" y="7006702"/>
            <a:ext cx="2352146" cy="402483"/>
          </a:xfrm>
          <a:prstGeom prst="rect">
            <a:avLst/>
          </a:prstGeom>
        </p:spPr>
        <p:txBody>
          <a:bodyPr vert="horz" lIns="100761" tIns="50382" rIns="100761" bIns="50382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07630"/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100763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094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ctr" defTabSz="100763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861" indent="-377861" algn="l" defTabSz="1007630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8699" indent="-314883" algn="l" defTabSz="1007630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59539" indent="-251908" algn="l" defTabSz="100763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63352" indent="-251908" algn="l" defTabSz="100763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7167" indent="-251908" algn="l" defTabSz="1007630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70982" indent="-251908" algn="l" defTabSz="100763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4797" indent="-251908" algn="l" defTabSz="100763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78612" indent="-251908" algn="l" defTabSz="100763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82426" indent="-251908" algn="l" defTabSz="100763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3816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630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445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5259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9074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2888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6703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0518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3" y="301324"/>
            <a:ext cx="907164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it-IT"/>
              <a:t>Fate clic per modificare il formato del testo del titolo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769045"/>
            <a:ext cx="8870040" cy="438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it-IT"/>
              <a:t>Fate clic per modificare il formato del testo della struttura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it-IT"/>
              <a:t>Secondo livello struttura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it-IT"/>
              <a:t>Terzo livello struttura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it-IT"/>
              <a:t>Quarto livello struttura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it-IT"/>
              <a:t>Quinto livello struttura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it-IT"/>
              <a:t>Sesto livello struttura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it-IT"/>
              <a:t>Settimo livello struttura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4" y="6887159"/>
            <a:ext cx="234828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defTabSz="913926"/>
            <a:r>
              <a:rPr lang="it-IT" sz="1400" smtClean="0">
                <a:solidFill>
                  <a:prstClr val="black"/>
                </a:solidFill>
              </a:rPr>
              <a:t>&lt;data/ora&gt;</a:t>
            </a:r>
            <a:endParaRPr lang="it-IT">
              <a:solidFill>
                <a:prstClr val="black"/>
              </a:solidFill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59"/>
            <a:ext cx="319500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 defTabSz="913926"/>
            <a:r>
              <a:rPr lang="it-IT" sz="1400" smtClean="0">
                <a:solidFill>
                  <a:prstClr val="black"/>
                </a:solidFill>
              </a:rPr>
              <a:t>&lt;piè di pagina&gt;</a:t>
            </a:r>
            <a:endParaRPr lang="it-IT">
              <a:solidFill>
                <a:prstClr val="black"/>
              </a:solidFill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000" y="6887159"/>
            <a:ext cx="234828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 defTabSz="913926"/>
            <a:fld id="{90DC2DFB-FCC5-4642-BF71-85426D3E1ED1}" type="slidenum">
              <a:rPr lang="it-IT" sz="1400" smtClean="0">
                <a:solidFill>
                  <a:prstClr val="black"/>
                </a:solidFill>
              </a:rPr>
              <a:pPr algn="r" defTabSz="913926"/>
              <a:t>‹N›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138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 txBox="1">
            <a:spLocks noGrp="1"/>
          </p:cNvSpPr>
          <p:nvPr>
            <p:ph type="title"/>
          </p:nvPr>
        </p:nvSpPr>
        <p:spPr>
          <a:xfrm>
            <a:off x="504003" y="301324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it-IT"/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1"/>
          </p:nvPr>
        </p:nvSpPr>
        <p:spPr>
          <a:xfrm>
            <a:off x="504000" y="1769046"/>
            <a:ext cx="8870040" cy="438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559"/>
              </a:spcAft>
              <a:buSzPct val="45000"/>
              <a:buFont typeface="StarSymbol"/>
              <a:buNone/>
              <a:defRPr lang="it-IT" sz="353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559"/>
              </a:spcAft>
              <a:buSzPct val="45000"/>
              <a:buFont typeface="StarSymbol"/>
              <a:buChar char="●"/>
              <a:defRPr lang="it-IT" sz="353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247"/>
              </a:spcAft>
              <a:buSzPct val="75000"/>
              <a:buFont typeface="StarSymbol"/>
              <a:buChar char="–"/>
              <a:defRPr lang="it-IT" sz="309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935"/>
              </a:spcAft>
              <a:buSzPct val="45000"/>
              <a:buFont typeface="StarSymbol"/>
              <a:buChar char="●"/>
              <a:defRPr lang="it-IT" sz="265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624"/>
              </a:spcAft>
              <a:buSzPct val="75000"/>
              <a:buFont typeface="StarSymbol"/>
              <a:buChar char="–"/>
              <a:defRPr lang="it-IT" sz="221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312"/>
              </a:spcAft>
              <a:buSzPct val="45000"/>
              <a:buFont typeface="StarSymbol"/>
              <a:buChar char="●"/>
              <a:defRPr lang="it-IT" sz="221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312"/>
              </a:spcAft>
              <a:buSzPct val="45000"/>
              <a:buFont typeface="StarSymbol"/>
              <a:buChar char="●"/>
              <a:defRPr lang="it-IT" sz="221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312"/>
              </a:spcAft>
              <a:buSzPct val="45000"/>
              <a:buFont typeface="StarSymbol"/>
              <a:buChar char="●"/>
              <a:defRPr lang="it-IT" sz="221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312"/>
              </a:spcAft>
              <a:buSzPct val="45000"/>
              <a:buFont typeface="StarSymbol"/>
              <a:buChar char="●"/>
              <a:defRPr lang="it-IT" sz="221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312"/>
              </a:spcAft>
              <a:buSzPct val="45000"/>
              <a:buFont typeface="StarSymbol"/>
              <a:buChar char="●"/>
              <a:defRPr lang="it-IT" sz="2210" b="0" i="0" u="none" strike="noStrike" kern="1200">
                <a:ln>
                  <a:noFill/>
                </a:ln>
                <a:latin typeface="Arial" pitchFamily="18"/>
                <a:ea typeface="WenQuanYi Zen Hei Sharp" pitchFamily="2"/>
                <a:cs typeface="Lohit Devanagari" pitchFamily="2"/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 txBox="1">
            <a:spLocks noGrp="1"/>
          </p:cNvSpPr>
          <p:nvPr>
            <p:ph type="dt" sz="half" idx="2"/>
          </p:nvPr>
        </p:nvSpPr>
        <p:spPr>
          <a:xfrm>
            <a:off x="504004" y="6887159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it-IT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defTabSz="912884"/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59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it-IT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defTabSz="912884"/>
            <a:endParaRPr lang="it-IT">
              <a:solidFill>
                <a:prstClr val="black"/>
              </a:solidFill>
            </a:endParaRPr>
          </a:p>
        </p:txBody>
      </p:sp>
      <p:sp>
        <p:nvSpPr>
          <p:cNvPr id="6" name="Segnaposto numero diapositiva 5"/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59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it-IT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defTabSz="912884"/>
            <a:fld id="{044719E1-45D4-426A-98DE-76C5512CD661}" type="slidenum">
              <a:rPr lang="it-IT" smtClean="0">
                <a:solidFill>
                  <a:prstClr val="black"/>
                </a:solidFill>
              </a:rPr>
              <a:pPr defTabSz="912884"/>
              <a:t>‹N›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1994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hf hdr="0" ftr="0" dt="0"/>
  <p:txStyles>
    <p:titleStyle>
      <a:lvl1pPr algn="ctr" rtl="0" hangingPunct="0">
        <a:tabLst/>
        <a:defRPr lang="it-IT" sz="4900" b="0" i="0" u="none" strike="noStrike" kern="1200">
          <a:ln>
            <a:noFill/>
          </a:ln>
          <a:latin typeface="Arial" pitchFamily="18"/>
        </a:defRPr>
      </a:lvl1pPr>
    </p:titleStyle>
    <p:bodyStyle>
      <a:lvl1pPr marL="0" marR="0" indent="0" rtl="0" hangingPunct="0">
        <a:spcBef>
          <a:spcPts val="0"/>
        </a:spcBef>
        <a:spcAft>
          <a:spcPts val="1559"/>
        </a:spcAft>
        <a:tabLst/>
        <a:defRPr lang="it-IT" sz="3500" b="0" i="0" u="none" strike="noStrike" kern="1200">
          <a:ln>
            <a:noFill/>
          </a:ln>
          <a:latin typeface="Arial" pitchFamily="18"/>
        </a:defRPr>
      </a:lvl1pPr>
    </p:bodyStyle>
    <p:otherStyle/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  <a:prstGeom prst="rect">
            <a:avLst/>
          </a:prstGeom>
        </p:spPr>
        <p:txBody>
          <a:bodyPr vert="horz" lIns="100794" tIns="50397" rIns="100794" bIns="50397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04031" y="1763925"/>
            <a:ext cx="9072563" cy="4989036"/>
          </a:xfrm>
          <a:prstGeom prst="rect">
            <a:avLst/>
          </a:prstGeom>
        </p:spPr>
        <p:txBody>
          <a:bodyPr vert="horz" lIns="100794" tIns="50397" rIns="100794" bIns="50397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100794" tIns="50397" rIns="100794" bIns="50397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07943"/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1007943"/>
              <a:t>13/05/2019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444214" y="7006699"/>
            <a:ext cx="3192198" cy="402483"/>
          </a:xfrm>
          <a:prstGeom prst="rect">
            <a:avLst/>
          </a:prstGeom>
        </p:spPr>
        <p:txBody>
          <a:bodyPr vert="horz" lIns="100794" tIns="50397" rIns="100794" bIns="50397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07943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224448" y="7006699"/>
            <a:ext cx="2352146" cy="402483"/>
          </a:xfrm>
          <a:prstGeom prst="rect">
            <a:avLst/>
          </a:prstGeom>
        </p:spPr>
        <p:txBody>
          <a:bodyPr vert="horz" lIns="100794" tIns="50397" rIns="100794" bIns="50397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07943"/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1007943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7679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ctr" defTabSz="1007943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79" indent="-377979" algn="l" defTabSz="1007943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defTabSz="1007943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7986" y="1768478"/>
            <a:ext cx="6581459" cy="438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74064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003" y="179438"/>
            <a:ext cx="9071640" cy="504055"/>
          </a:xfrm>
        </p:spPr>
        <p:txBody>
          <a:bodyPr/>
          <a:lstStyle/>
          <a:p>
            <a:r>
              <a:rPr lang="it-IT" sz="2800" dirty="0"/>
              <a:t>Gli italiani e l’integrazione europea </a:t>
            </a:r>
            <a:r>
              <a:rPr lang="it-IT" sz="2800" dirty="0" smtClean="0"/>
              <a:t>(sondaggio 1971</a:t>
            </a:r>
            <a:r>
              <a:rPr lang="it-IT" sz="2800" dirty="0"/>
              <a:t>)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4000" y="827509"/>
            <a:ext cx="8870040" cy="6732166"/>
          </a:xfrm>
        </p:spPr>
        <p:txBody>
          <a:bodyPr/>
          <a:lstStyle/>
          <a:p>
            <a:pPr marL="107945" indent="0" algn="just">
              <a:spcAft>
                <a:spcPts val="0"/>
              </a:spcAft>
              <a:buNone/>
            </a:pPr>
            <a:r>
              <a:rPr lang="fr-FR" sz="2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Per il 77% </a:t>
            </a:r>
            <a:r>
              <a:rPr lang="fr-FR" sz="24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degli</a:t>
            </a:r>
            <a:r>
              <a:rPr lang="fr-FR" sz="2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italiani</a:t>
            </a:r>
            <a:r>
              <a:rPr lang="fr-FR" sz="2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(il </a:t>
            </a:r>
            <a:r>
              <a:rPr lang="fr-FR" sz="24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valore</a:t>
            </a:r>
            <a:r>
              <a:rPr lang="fr-FR" sz="2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più </a:t>
            </a:r>
            <a:r>
              <a:rPr lang="fr-FR" sz="24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elevato</a:t>
            </a:r>
            <a:r>
              <a:rPr lang="fr-FR" sz="2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insieme</a:t>
            </a:r>
            <a:r>
              <a:rPr lang="fr-FR" sz="2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a </a:t>
            </a:r>
            <a:r>
              <a:rPr lang="fr-FR" sz="24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quello</a:t>
            </a:r>
            <a:r>
              <a:rPr lang="fr-FR" sz="2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registrato</a:t>
            </a:r>
            <a:r>
              <a:rPr lang="fr-FR" sz="2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in </a:t>
            </a:r>
            <a:r>
              <a:rPr lang="fr-FR" sz="24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Lussemburgo</a:t>
            </a:r>
            <a:r>
              <a:rPr lang="fr-FR" sz="2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) la CE </a:t>
            </a:r>
            <a:r>
              <a:rPr lang="fr-FR" sz="24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avrebbe</a:t>
            </a:r>
            <a:r>
              <a:rPr lang="fr-FR" sz="2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dovuto</a:t>
            </a:r>
            <a:r>
              <a:rPr lang="fr-FR" sz="2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trasformarsi</a:t>
            </a:r>
            <a:r>
              <a:rPr lang="fr-FR" sz="2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in </a:t>
            </a:r>
            <a:r>
              <a:rPr lang="fr-FR" sz="24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una</a:t>
            </a:r>
            <a:r>
              <a:rPr lang="fr-FR" sz="2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vera</a:t>
            </a:r>
            <a:r>
              <a:rPr lang="fr-FR" sz="2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unione</a:t>
            </a:r>
            <a:r>
              <a:rPr lang="fr-FR" sz="2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politica</a:t>
            </a:r>
            <a:r>
              <a:rPr lang="fr-FR" sz="2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– </a:t>
            </a:r>
            <a:r>
              <a:rPr lang="fr-FR" sz="24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gli</a:t>
            </a:r>
            <a:r>
              <a:rPr lang="fr-FR" sz="2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«</a:t>
            </a:r>
            <a:r>
              <a:rPr lang="fr-FR" sz="24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Stati</a:t>
            </a:r>
            <a:r>
              <a:rPr lang="fr-FR" sz="2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Uniti</a:t>
            </a:r>
            <a:r>
              <a:rPr lang="fr-FR" sz="2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d'Europa»</a:t>
            </a:r>
            <a:r>
              <a:rPr lang="fr-FR" sz="2400" baseline="300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(1)</a:t>
            </a:r>
            <a:r>
              <a:rPr lang="fr-FR" sz="2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</a:p>
          <a:p>
            <a:pPr algn="just">
              <a:spcAft>
                <a:spcPts val="0"/>
              </a:spcAft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7945" indent="0" algn="just">
              <a:spcAft>
                <a:spcPts val="0"/>
              </a:spcAft>
              <a:buNone/>
            </a:pP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Il 27%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degli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italiani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 (il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dato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 più alto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tra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cittadini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Comunità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affermava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essere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pronto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votare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 «per un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altro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partito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 [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rispetto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quello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preferito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] in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caso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disaccordo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sull'Europa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». Il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valore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 medio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comunitario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era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 pari al 19%</a:t>
            </a:r>
            <a:r>
              <a:rPr lang="fr-FR" sz="2400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7945" indent="0" algn="just">
              <a:spcAft>
                <a:spcPts val="0"/>
              </a:spcAft>
              <a:buNone/>
            </a:pPr>
            <a:endParaRPr lang="fr-FR" sz="3200" dirty="0">
              <a:latin typeface="Bodoni MT"/>
              <a:ea typeface="Times New Roman"/>
              <a:cs typeface="Times New Roman"/>
            </a:endParaRPr>
          </a:p>
          <a:p>
            <a:pPr marL="564907" indent="-456963" algn="just">
              <a:spcAft>
                <a:spcPts val="0"/>
              </a:spcAft>
              <a:buAutoNum type="arabicParenBoth"/>
            </a:pPr>
            <a:endParaRPr lang="it-IT" sz="2000" dirty="0">
              <a:latin typeface="Calibri"/>
              <a:ea typeface="Times New Roman"/>
              <a:cs typeface="Times New Roman"/>
            </a:endParaRP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B5C34-276E-400D-A8DA-6B7B884BD649}" type="slidenum">
              <a:rPr smtClean="0">
                <a:solidFill>
                  <a:prstClr val="black"/>
                </a:solidFill>
              </a:rPr>
              <a:pPr/>
              <a:t>2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3412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it-IT" sz="2800" dirty="0"/>
              <a:t>Referendum consultivo del giugno 1989: attribuzione di un mandato costituente al Parlamento europeo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5856" y="1547593"/>
            <a:ext cx="8712968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B5C34-276E-400D-A8DA-6B7B884BD649}" type="slidenum">
              <a:rPr smtClean="0">
                <a:solidFill>
                  <a:prstClr val="black"/>
                </a:solidFill>
              </a:rPr>
              <a:pPr/>
              <a:t>3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8823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populismo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Sono populiste le formazioni politiche per le </a:t>
            </a:r>
            <a:r>
              <a:rPr lang="it-IT" i="1" dirty="0" smtClean="0"/>
              <a:t>quali fonte precipua di ispirazione e termine costante di riferimento è il popolo</a:t>
            </a:r>
            <a:r>
              <a:rPr lang="it-IT" dirty="0" smtClean="0"/>
              <a:t>, considerato come aggregato sociale omogeneo e </a:t>
            </a:r>
            <a:r>
              <a:rPr lang="it-IT" i="1" dirty="0" smtClean="0"/>
              <a:t>come depositario esclusivo di valori positivi, speciali e permanenti</a:t>
            </a:r>
          </a:p>
          <a:p>
            <a:pPr marL="0" indent="0">
              <a:buNone/>
            </a:pPr>
            <a:r>
              <a:rPr lang="it-IT" dirty="0" smtClean="0"/>
              <a:t>Rappresentazione </a:t>
            </a:r>
            <a:r>
              <a:rPr lang="it-IT" i="1" dirty="0"/>
              <a:t>idealizzata del popolo, considerato come modello etico e sociale</a:t>
            </a:r>
          </a:p>
        </p:txBody>
      </p:sp>
    </p:spTree>
    <p:extLst>
      <p:ext uri="{BB962C8B-B14F-4D97-AF65-F5344CB8AC3E}">
        <p14:creationId xmlns:p14="http://schemas.microsoft.com/office/powerpoint/2010/main" xmlns="" val="4027015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L’integrazione europea come </a:t>
            </a:r>
            <a:br>
              <a:rPr lang="it-IT" dirty="0" smtClean="0"/>
            </a:br>
            <a:r>
              <a:rPr lang="it-IT" dirty="0" smtClean="0"/>
              <a:t>«</a:t>
            </a:r>
            <a:r>
              <a:rPr lang="it-IT" dirty="0" err="1" smtClean="0"/>
              <a:t>elite-driven</a:t>
            </a:r>
            <a:r>
              <a:rPr lang="it-IT" dirty="0" smtClean="0"/>
              <a:t> </a:t>
            </a:r>
            <a:r>
              <a:rPr lang="it-IT" dirty="0" err="1" smtClean="0"/>
              <a:t>process</a:t>
            </a:r>
            <a:r>
              <a:rPr lang="it-IT" dirty="0" smtClean="0"/>
              <a:t>»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Jean Monnet sulla CECA: sarebbe “sbagliato consultare i popoli d'Europa sulla struttura di una Comunità della quale essi non hanno alcuna esperienza pratica” </a:t>
            </a:r>
          </a:p>
        </p:txBody>
      </p:sp>
    </p:spTree>
    <p:extLst>
      <p:ext uri="{BB962C8B-B14F-4D97-AF65-F5344CB8AC3E}">
        <p14:creationId xmlns:p14="http://schemas.microsoft.com/office/powerpoint/2010/main" xmlns="" val="1865637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L’euroscetticismo italiano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 radici storiche dell’euroscetticismo si trovano nel modo in cui le classi dirigenti hanno concepito, attuato e narrato</a:t>
            </a:r>
            <a:r>
              <a:rPr lang="it-IT" i="1" dirty="0" smtClean="0"/>
              <a:t> </a:t>
            </a:r>
            <a:r>
              <a:rPr lang="it-IT" dirty="0" smtClean="0"/>
              <a:t>l’europeismo.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604403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6047" y="128580"/>
            <a:ext cx="8568531" cy="555627"/>
          </a:xfrm>
        </p:spPr>
        <p:txBody>
          <a:bodyPr>
            <a:normAutofit/>
          </a:bodyPr>
          <a:lstStyle/>
          <a:p>
            <a:r>
              <a:rPr lang="it-IT" sz="2600" dirty="0"/>
              <a:t>Il «vincolo europeo»(o «vincolo esterno»)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912354" y="763569"/>
            <a:ext cx="8370632" cy="6588165"/>
          </a:xfrm>
        </p:spPr>
        <p:txBody>
          <a:bodyPr>
            <a:normAutofit/>
          </a:bodyPr>
          <a:lstStyle/>
          <a:p>
            <a:pPr algn="just"/>
            <a:r>
              <a:rPr lang="it-IT" sz="2200" dirty="0">
                <a:solidFill>
                  <a:schemeClr val="tx1"/>
                </a:solidFill>
              </a:rPr>
              <a:t>Donato </a:t>
            </a:r>
            <a:r>
              <a:rPr lang="it-IT" sz="2200" dirty="0" err="1">
                <a:solidFill>
                  <a:schemeClr val="tx1"/>
                </a:solidFill>
              </a:rPr>
              <a:t>Menichella</a:t>
            </a:r>
            <a:r>
              <a:rPr lang="it-IT" sz="2200" dirty="0">
                <a:solidFill>
                  <a:schemeClr val="tx1"/>
                </a:solidFill>
              </a:rPr>
              <a:t> (Governatore della Banca d’Italia), </a:t>
            </a:r>
            <a:r>
              <a:rPr lang="it-IT" sz="2200" i="1" dirty="0">
                <a:solidFill>
                  <a:schemeClr val="tx1"/>
                </a:solidFill>
              </a:rPr>
              <a:t>Considerazioni finali, </a:t>
            </a:r>
            <a:r>
              <a:rPr lang="it-IT" sz="2200" dirty="0">
                <a:solidFill>
                  <a:schemeClr val="tx1"/>
                </a:solidFill>
              </a:rPr>
              <a:t>1953: la crescita post bellica era dovuta agli aiuti americani e allo «spirito di ripresa», ma non meno importante era l’opera «dell’organizzazione europea che </a:t>
            </a:r>
            <a:r>
              <a:rPr lang="it-IT" sz="2200" u="sng" dirty="0">
                <a:solidFill>
                  <a:schemeClr val="tx1"/>
                </a:solidFill>
              </a:rPr>
              <a:t>ci vincola, ma ci aiuta</a:t>
            </a:r>
          </a:p>
          <a:p>
            <a:pPr algn="just"/>
            <a:r>
              <a:rPr lang="it-IT" sz="2200" u="sng" dirty="0">
                <a:solidFill>
                  <a:schemeClr val="tx1"/>
                </a:solidFill>
              </a:rPr>
              <a:t> col suo consiglio e limita indubbiamente i nostri errori</a:t>
            </a:r>
            <a:r>
              <a:rPr lang="it-IT" sz="2200" dirty="0">
                <a:solidFill>
                  <a:schemeClr val="tx1"/>
                </a:solidFill>
              </a:rPr>
              <a:t>». </a:t>
            </a:r>
          </a:p>
          <a:p>
            <a:pPr algn="just"/>
            <a:endParaRPr lang="it-IT" sz="2200" dirty="0">
              <a:solidFill>
                <a:schemeClr val="tx1"/>
              </a:solidFill>
            </a:endParaRPr>
          </a:p>
          <a:p>
            <a:pPr algn="just"/>
            <a:endParaRPr lang="it-IT" sz="2200" dirty="0">
              <a:solidFill>
                <a:schemeClr val="tx1"/>
              </a:solidFill>
            </a:endParaRPr>
          </a:p>
          <a:p>
            <a:pPr algn="just"/>
            <a:endParaRPr lang="it-IT" sz="2200" dirty="0">
              <a:solidFill>
                <a:schemeClr val="tx1"/>
              </a:solidFill>
            </a:endParaRPr>
          </a:p>
          <a:p>
            <a:pPr algn="just"/>
            <a:r>
              <a:rPr lang="it-IT" sz="2200" dirty="0">
                <a:solidFill>
                  <a:schemeClr val="tx1"/>
                </a:solidFill>
              </a:rPr>
              <a:t>Guido Carli, </a:t>
            </a:r>
            <a:r>
              <a:rPr lang="it-IT" sz="2200" i="1" dirty="0">
                <a:solidFill>
                  <a:schemeClr val="tx1"/>
                </a:solidFill>
              </a:rPr>
              <a:t>Cinquant’anni di vita italiana </a:t>
            </a:r>
            <a:r>
              <a:rPr lang="it-IT" sz="2200" dirty="0">
                <a:solidFill>
                  <a:schemeClr val="tx1"/>
                </a:solidFill>
              </a:rPr>
              <a:t>(1993): il vincolo esterno era necessario per «innestare nel ceppo della società italiana un insieme di ordinamenti che essa, </a:t>
            </a:r>
            <a:r>
              <a:rPr lang="it-IT" sz="2200" u="sng" dirty="0">
                <a:solidFill>
                  <a:schemeClr val="tx1"/>
                </a:solidFill>
              </a:rPr>
              <a:t>dal suo intimo, non aveva avuto la capacità di produrre</a:t>
            </a:r>
            <a:r>
              <a:rPr lang="it-IT" sz="2200" dirty="0">
                <a:solidFill>
                  <a:schemeClr val="tx1"/>
                </a:solidFill>
              </a:rPr>
              <a:t>». </a:t>
            </a:r>
          </a:p>
          <a:p>
            <a:pPr algn="just"/>
            <a:endParaRPr lang="it-IT" sz="2200" dirty="0">
              <a:solidFill>
                <a:schemeClr val="tx1"/>
              </a:solidFill>
            </a:endParaRPr>
          </a:p>
          <a:p>
            <a:pPr algn="just"/>
            <a:endParaRPr lang="it-IT" sz="22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39362" y="1795450"/>
            <a:ext cx="1508293" cy="1825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0171" y="4970471"/>
            <a:ext cx="1825828" cy="1666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1082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Il «</a:t>
            </a:r>
            <a:r>
              <a:rPr lang="it-IT" dirty="0" err="1" smtClean="0"/>
              <a:t>v.e.</a:t>
            </a:r>
            <a:r>
              <a:rPr lang="it-IT" dirty="0" smtClean="0"/>
              <a:t>»: un concetto usato solo dalla tecnocrazia?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it-IT" sz="2200" dirty="0"/>
          </a:p>
          <a:p>
            <a:r>
              <a:rPr lang="fr-FR" sz="2400" dirty="0"/>
              <a:t>Giovanni </a:t>
            </a:r>
            <a:r>
              <a:rPr lang="fr-FR" sz="2400" dirty="0" err="1"/>
              <a:t>Galloni</a:t>
            </a:r>
            <a:r>
              <a:rPr lang="fr-FR" sz="2400" dirty="0"/>
              <a:t> </a:t>
            </a:r>
            <a:r>
              <a:rPr lang="fr-FR" sz="2400" dirty="0" err="1"/>
              <a:t>sul</a:t>
            </a:r>
            <a:r>
              <a:rPr lang="fr-FR" sz="2400" dirty="0"/>
              <a:t> </a:t>
            </a:r>
            <a:r>
              <a:rPr lang="fr-FR" sz="2400" dirty="0" err="1"/>
              <a:t>rapporto</a:t>
            </a:r>
            <a:r>
              <a:rPr lang="fr-FR" sz="2400" dirty="0"/>
              <a:t> </a:t>
            </a:r>
            <a:r>
              <a:rPr lang="fr-FR" sz="2400" dirty="0" err="1"/>
              <a:t>tra</a:t>
            </a:r>
            <a:r>
              <a:rPr lang="fr-FR" sz="2400" dirty="0"/>
              <a:t> SME e piano </a:t>
            </a:r>
            <a:r>
              <a:rPr lang="fr-FR" sz="2400" dirty="0" err="1"/>
              <a:t>Pandolfi</a:t>
            </a:r>
            <a:r>
              <a:rPr lang="fr-FR" sz="2400" dirty="0"/>
              <a:t> (</a:t>
            </a:r>
            <a:r>
              <a:rPr lang="fr-FR" sz="2400" dirty="0" err="1"/>
              <a:t>dicembre</a:t>
            </a:r>
            <a:r>
              <a:rPr lang="fr-FR" sz="2400" dirty="0"/>
              <a:t> 1978):  il piano è «la </a:t>
            </a:r>
            <a:r>
              <a:rPr lang="fr-FR" sz="2400" dirty="0" err="1"/>
              <a:t>norma</a:t>
            </a:r>
            <a:r>
              <a:rPr lang="fr-FR" sz="2400" dirty="0"/>
              <a:t> </a:t>
            </a:r>
            <a:r>
              <a:rPr lang="fr-FR" sz="2400" dirty="0" err="1"/>
              <a:t>che</a:t>
            </a:r>
            <a:r>
              <a:rPr lang="fr-FR" sz="2400" dirty="0"/>
              <a:t> ci </a:t>
            </a:r>
            <a:r>
              <a:rPr lang="fr-FR" sz="2400" dirty="0" err="1"/>
              <a:t>siamo</a:t>
            </a:r>
            <a:r>
              <a:rPr lang="fr-FR" sz="2400" dirty="0"/>
              <a:t> </a:t>
            </a:r>
            <a:r>
              <a:rPr lang="fr-FR" sz="2400" dirty="0" err="1"/>
              <a:t>dati</a:t>
            </a:r>
            <a:r>
              <a:rPr lang="fr-FR" sz="2400" dirty="0"/>
              <a:t>, ma è </a:t>
            </a:r>
            <a:r>
              <a:rPr lang="fr-FR" sz="2400" dirty="0" err="1"/>
              <a:t>una</a:t>
            </a:r>
            <a:r>
              <a:rPr lang="fr-FR" sz="2400" dirty="0"/>
              <a:t> </a:t>
            </a:r>
            <a:r>
              <a:rPr lang="fr-FR" sz="2400" dirty="0" err="1"/>
              <a:t>norma</a:t>
            </a:r>
            <a:r>
              <a:rPr lang="fr-FR" sz="2400" dirty="0"/>
              <a:t> </a:t>
            </a:r>
            <a:r>
              <a:rPr lang="fr-FR" sz="2400" dirty="0" err="1"/>
              <a:t>senza</a:t>
            </a:r>
            <a:r>
              <a:rPr lang="fr-FR" sz="2400" dirty="0"/>
              <a:t> </a:t>
            </a:r>
            <a:r>
              <a:rPr lang="fr-FR" sz="2400" dirty="0" err="1"/>
              <a:t>sanzioni</a:t>
            </a:r>
            <a:r>
              <a:rPr lang="fr-FR" sz="2400" dirty="0"/>
              <a:t>, </a:t>
            </a:r>
            <a:r>
              <a:rPr lang="fr-FR" sz="2400" dirty="0" err="1"/>
              <a:t>mentre</a:t>
            </a:r>
            <a:r>
              <a:rPr lang="fr-FR" sz="2400" dirty="0"/>
              <a:t> l’</a:t>
            </a:r>
            <a:r>
              <a:rPr lang="fr-FR" sz="2400" dirty="0" err="1"/>
              <a:t>ingresso</a:t>
            </a:r>
            <a:r>
              <a:rPr lang="fr-FR" sz="2400" dirty="0"/>
              <a:t> </a:t>
            </a:r>
            <a:r>
              <a:rPr lang="fr-FR" sz="2400" dirty="0" err="1"/>
              <a:t>nel</a:t>
            </a:r>
            <a:r>
              <a:rPr lang="fr-FR" sz="2400" dirty="0"/>
              <a:t> </a:t>
            </a:r>
            <a:r>
              <a:rPr lang="fr-FR" sz="2400" dirty="0" err="1"/>
              <a:t>Sistema</a:t>
            </a:r>
            <a:r>
              <a:rPr lang="fr-FR" sz="2400" dirty="0"/>
              <a:t> </a:t>
            </a:r>
            <a:r>
              <a:rPr lang="fr-FR" sz="2400" dirty="0" err="1"/>
              <a:t>monetario</a:t>
            </a:r>
            <a:r>
              <a:rPr lang="fr-FR" sz="2400" dirty="0"/>
              <a:t> </a:t>
            </a:r>
            <a:r>
              <a:rPr lang="fr-FR" sz="2400" dirty="0" err="1"/>
              <a:t>europeo</a:t>
            </a:r>
            <a:r>
              <a:rPr lang="fr-FR" sz="2400" dirty="0"/>
              <a:t> è la </a:t>
            </a:r>
            <a:r>
              <a:rPr lang="fr-FR" sz="2400" dirty="0" err="1"/>
              <a:t>sanzione</a:t>
            </a:r>
            <a:r>
              <a:rPr lang="fr-FR" sz="2400" dirty="0"/>
              <a:t> </a:t>
            </a:r>
            <a:r>
              <a:rPr lang="fr-FR" sz="2400" dirty="0" err="1"/>
              <a:t>che</a:t>
            </a:r>
            <a:r>
              <a:rPr lang="fr-FR" sz="2400" dirty="0"/>
              <a:t> rende </a:t>
            </a:r>
            <a:r>
              <a:rPr lang="fr-FR" sz="2400" dirty="0" err="1"/>
              <a:t>evidente</a:t>
            </a:r>
            <a:r>
              <a:rPr lang="fr-FR" sz="2400" dirty="0"/>
              <a:t> </a:t>
            </a:r>
            <a:r>
              <a:rPr lang="fr-FR" sz="2400" dirty="0" err="1"/>
              <a:t>ed</a:t>
            </a:r>
            <a:r>
              <a:rPr lang="fr-FR" sz="2400" dirty="0"/>
              <a:t> efficace la </a:t>
            </a:r>
            <a:r>
              <a:rPr lang="fr-FR" sz="2400" dirty="0" err="1"/>
              <a:t>norma</a:t>
            </a:r>
            <a:r>
              <a:rPr lang="fr-FR" sz="2400" dirty="0"/>
              <a:t> </a:t>
            </a:r>
            <a:r>
              <a:rPr lang="fr-FR" sz="2400" dirty="0" err="1"/>
              <a:t>che</a:t>
            </a:r>
            <a:r>
              <a:rPr lang="fr-FR" sz="2400" dirty="0"/>
              <a:t> ci </a:t>
            </a:r>
            <a:r>
              <a:rPr lang="fr-FR" sz="2400" dirty="0" err="1"/>
              <a:t>siamo</a:t>
            </a:r>
            <a:r>
              <a:rPr lang="fr-FR" sz="2400" dirty="0"/>
              <a:t> </a:t>
            </a:r>
            <a:r>
              <a:rPr lang="fr-FR" sz="2400" dirty="0" err="1"/>
              <a:t>imposti</a:t>
            </a:r>
            <a:r>
              <a:rPr lang="fr-FR" sz="2400" dirty="0"/>
              <a:t>»</a:t>
            </a:r>
          </a:p>
          <a:p>
            <a:endParaRPr lang="it-IT" sz="2200" dirty="0"/>
          </a:p>
          <a:p>
            <a:r>
              <a:rPr lang="it-IT" sz="2200" dirty="0"/>
              <a:t>Sabino </a:t>
            </a:r>
            <a:r>
              <a:rPr lang="it-IT" sz="2200" dirty="0" err="1"/>
              <a:t>Cassese</a:t>
            </a:r>
            <a:r>
              <a:rPr lang="it-IT" sz="2200" dirty="0"/>
              <a:t> (11.1.1997): la nostra adesione alla CE/UE è una delega consapevolmente conferita ad altri paesi per «</a:t>
            </a:r>
            <a:r>
              <a:rPr lang="it-IT" sz="2200" i="1" dirty="0"/>
              <a:t>tenere in riga </a:t>
            </a:r>
            <a:r>
              <a:rPr lang="it-IT" sz="2200" dirty="0"/>
              <a:t>[l’Italia]. Delega conferita dalla «</a:t>
            </a:r>
            <a:r>
              <a:rPr lang="it-IT" sz="2200" i="1" dirty="0"/>
              <a:t>parte migliore </a:t>
            </a:r>
            <a:r>
              <a:rPr lang="it-IT" sz="2200" dirty="0"/>
              <a:t>della nostra classe politica», quella che «prima ancora di De Gasperi, fin dal Risorgimento (con la sola parentesi dell’autarchia fascista) ha avuto sfiducia in sé stessa</a:t>
            </a:r>
            <a:r>
              <a:rPr lang="it-IT" sz="2200" i="1" dirty="0"/>
              <a:t> e negli italiani e ha pensato </a:t>
            </a:r>
            <a:r>
              <a:rPr lang="it-IT" sz="2200" dirty="0"/>
              <a:t>che occorresse un vincolo esterno». </a:t>
            </a:r>
          </a:p>
          <a:p>
            <a:pPr marL="0" indent="0">
              <a:buNone/>
            </a:pPr>
            <a:endParaRPr lang="it-IT" sz="2200" dirty="0"/>
          </a:p>
          <a:p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xmlns="" val="4130944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Il vincolo esterno diventa «narrazione»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Dagli anni ’90 in poi l’unificazione economica e monetaria (Euro) e il Patto di crescita e stabilità (e le sue successive riforme) generano una sorta di «</a:t>
            </a:r>
            <a:r>
              <a:rPr lang="it-IT" i="1" u="sng" dirty="0" smtClean="0"/>
              <a:t>sineddoche europea</a:t>
            </a:r>
            <a:r>
              <a:rPr lang="it-IT" dirty="0" smtClean="0"/>
              <a:t>»: l’Euro </a:t>
            </a:r>
            <a:r>
              <a:rPr lang="it-IT" i="1" dirty="0" smtClean="0"/>
              <a:t>è «</a:t>
            </a:r>
            <a:r>
              <a:rPr lang="it-IT" dirty="0" smtClean="0"/>
              <a:t>l’Europa» e viceversa. 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601452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Silvio Berlusconi: euroscettico perché populista? 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Il I governo B. è il primo non «euro-filo» nella storia della Repubblica. </a:t>
            </a:r>
          </a:p>
          <a:p>
            <a:pPr marL="0" indent="0">
              <a:buNone/>
            </a:pPr>
            <a:r>
              <a:rPr lang="it-IT" dirty="0" smtClean="0"/>
              <a:t>Giovanni Orsina, Il berlusconismo nella storia d’Italia: «prima di [Berlusconi], dal Risorgimento ad oggi, nessun leader politico di primo piano, capace di vincere le elezioni e salire alla guida del governo, aveva mai osato dire in maniera così aperta, esplicita, sfrontata, impudente, che </a:t>
            </a:r>
            <a:r>
              <a:rPr lang="it-IT" i="1" dirty="0" smtClean="0"/>
              <a:t>gli italiani vanno benissimo così come sono</a:t>
            </a:r>
            <a:r>
              <a:rPr lang="it-IT" dirty="0" smtClean="0"/>
              <a:t>»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622298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Silvio Berlusconi e il populismo</a:t>
            </a:r>
            <a:endParaRPr lang="it-IT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105317" y="1763928"/>
            <a:ext cx="3249713" cy="4989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ottotitolo 11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/>
              <a:t>«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although</a:t>
            </a:r>
            <a:r>
              <a:rPr lang="it-IT" dirty="0" smtClean="0"/>
              <a:t> </a:t>
            </a:r>
            <a:r>
              <a:rPr lang="it-IT" dirty="0" err="1" smtClean="0"/>
              <a:t>Trump’s</a:t>
            </a:r>
            <a:r>
              <a:rPr lang="it-IT" dirty="0" smtClean="0"/>
              <a:t> brand of </a:t>
            </a:r>
            <a:r>
              <a:rPr lang="it-IT" dirty="0" err="1" smtClean="0"/>
              <a:t>vulgarity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peculiarly</a:t>
            </a:r>
            <a:r>
              <a:rPr lang="it-IT" dirty="0" smtClean="0"/>
              <a:t> American, the social </a:t>
            </a:r>
            <a:r>
              <a:rPr lang="it-IT" dirty="0" err="1" smtClean="0"/>
              <a:t>forces</a:t>
            </a:r>
            <a:r>
              <a:rPr lang="it-IT" dirty="0" smtClean="0"/>
              <a:t> he </a:t>
            </a:r>
            <a:r>
              <a:rPr lang="it-IT" dirty="0" err="1" smtClean="0"/>
              <a:t>represented</a:t>
            </a:r>
            <a:r>
              <a:rPr lang="it-IT" dirty="0" smtClean="0"/>
              <a:t> in </a:t>
            </a:r>
            <a:r>
              <a:rPr lang="it-IT" dirty="0" err="1" smtClean="0"/>
              <a:t>his</a:t>
            </a:r>
            <a:r>
              <a:rPr lang="it-IT" dirty="0" smtClean="0"/>
              <a:t> </a:t>
            </a:r>
            <a:r>
              <a:rPr lang="it-IT" dirty="0" err="1" smtClean="0"/>
              <a:t>succesfull</a:t>
            </a:r>
            <a:r>
              <a:rPr lang="it-IT" dirty="0" smtClean="0"/>
              <a:t> </a:t>
            </a:r>
            <a:r>
              <a:rPr lang="it-IT" dirty="0" err="1" smtClean="0"/>
              <a:t>bid</a:t>
            </a:r>
            <a:r>
              <a:rPr lang="it-IT" dirty="0" smtClean="0"/>
              <a:t> for the </a:t>
            </a:r>
            <a:r>
              <a:rPr lang="it-IT" dirty="0" err="1" smtClean="0"/>
              <a:t>presidency</a:t>
            </a:r>
            <a:r>
              <a:rPr lang="it-IT" dirty="0" smtClean="0"/>
              <a:t> </a:t>
            </a:r>
            <a:r>
              <a:rPr lang="it-IT" dirty="0" err="1" smtClean="0"/>
              <a:t>actually</a:t>
            </a:r>
            <a:r>
              <a:rPr lang="it-IT" dirty="0" smtClean="0"/>
              <a:t> </a:t>
            </a:r>
            <a:r>
              <a:rPr lang="it-IT" dirty="0" err="1" smtClean="0"/>
              <a:t>signify</a:t>
            </a:r>
            <a:r>
              <a:rPr lang="it-IT" dirty="0" smtClean="0"/>
              <a:t> a </a:t>
            </a:r>
            <a:r>
              <a:rPr lang="it-IT" dirty="0" err="1" smtClean="0"/>
              <a:t>convergence</a:t>
            </a:r>
            <a:r>
              <a:rPr lang="it-IT" dirty="0" smtClean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</a:t>
            </a:r>
            <a:r>
              <a:rPr lang="it-IT" dirty="0" err="1" smtClean="0"/>
              <a:t>populism</a:t>
            </a:r>
            <a:r>
              <a:rPr lang="it-IT" dirty="0" smtClean="0"/>
              <a:t> in the US and Europe (</a:t>
            </a:r>
            <a:r>
              <a:rPr lang="it-IT" dirty="0" err="1" smtClean="0"/>
              <a:t>As</a:t>
            </a:r>
            <a:r>
              <a:rPr lang="it-IT" dirty="0" smtClean="0"/>
              <a:t> Ivan </a:t>
            </a:r>
            <a:r>
              <a:rPr lang="it-IT" dirty="0" err="1" smtClean="0"/>
              <a:t>Krasted</a:t>
            </a:r>
            <a:r>
              <a:rPr lang="it-IT" dirty="0" smtClean="0"/>
              <a:t> </a:t>
            </a:r>
            <a:r>
              <a:rPr lang="it-IT" dirty="0" err="1" smtClean="0"/>
              <a:t>has</a:t>
            </a:r>
            <a:r>
              <a:rPr lang="it-IT" dirty="0" smtClean="0"/>
              <a:t> </a:t>
            </a:r>
            <a:r>
              <a:rPr lang="it-IT" dirty="0" err="1" smtClean="0"/>
              <a:t>pointed</a:t>
            </a:r>
            <a:r>
              <a:rPr lang="it-IT" dirty="0" smtClean="0"/>
              <a:t> out, </a:t>
            </a:r>
            <a:r>
              <a:rPr lang="it-IT" b="1" u="sng" dirty="0" smtClean="0"/>
              <a:t>the American </a:t>
            </a:r>
            <a:r>
              <a:rPr lang="it-IT" b="1" u="sng" dirty="0" err="1" smtClean="0"/>
              <a:t>demagogue</a:t>
            </a:r>
            <a:r>
              <a:rPr lang="it-IT" b="1" u="sng" dirty="0" smtClean="0"/>
              <a:t> in </a:t>
            </a:r>
            <a:r>
              <a:rPr lang="it-IT" b="1" u="sng" dirty="0" err="1" smtClean="0"/>
              <a:t>his</a:t>
            </a:r>
            <a:r>
              <a:rPr lang="it-IT" b="1" u="sng" dirty="0" smtClean="0"/>
              <a:t> crude </a:t>
            </a:r>
            <a:r>
              <a:rPr lang="it-IT" b="1" u="sng" dirty="0" err="1" smtClean="0"/>
              <a:t>directness</a:t>
            </a:r>
            <a:r>
              <a:rPr lang="it-IT" b="1" u="sng" dirty="0" smtClean="0"/>
              <a:t> and news media </a:t>
            </a:r>
            <a:r>
              <a:rPr lang="it-IT" b="1" u="sng" dirty="0" err="1" smtClean="0"/>
              <a:t>manipulation</a:t>
            </a:r>
            <a:r>
              <a:rPr lang="it-IT" b="1" u="sng" dirty="0" smtClean="0"/>
              <a:t> </a:t>
            </a:r>
            <a:r>
              <a:rPr lang="it-IT" b="1" u="sng" dirty="0" err="1" smtClean="0"/>
              <a:t>is</a:t>
            </a:r>
            <a:r>
              <a:rPr lang="it-IT" b="1" u="sng" dirty="0" smtClean="0"/>
              <a:t> </a:t>
            </a:r>
            <a:r>
              <a:rPr lang="it-IT" b="1" u="sng" dirty="0" err="1" smtClean="0"/>
              <a:t>surely</a:t>
            </a:r>
            <a:r>
              <a:rPr lang="it-IT" b="1" u="sng" dirty="0" smtClean="0"/>
              <a:t> a </a:t>
            </a:r>
            <a:r>
              <a:rPr lang="it-IT" b="1" u="sng" dirty="0" err="1" smtClean="0"/>
              <a:t>pupil</a:t>
            </a:r>
            <a:r>
              <a:rPr lang="it-IT" b="1" u="sng" dirty="0" smtClean="0"/>
              <a:t> of the </a:t>
            </a:r>
            <a:r>
              <a:rPr lang="it-IT" b="1" u="sng" dirty="0" err="1" smtClean="0"/>
              <a:t>former</a:t>
            </a:r>
            <a:r>
              <a:rPr lang="it-IT" b="1" u="sng" dirty="0" smtClean="0"/>
              <a:t> </a:t>
            </a:r>
            <a:r>
              <a:rPr lang="it-IT" b="1" u="sng" dirty="0" err="1" smtClean="0"/>
              <a:t>Italian</a:t>
            </a:r>
            <a:r>
              <a:rPr lang="it-IT" b="1" u="sng" dirty="0" smtClean="0"/>
              <a:t> Prime </a:t>
            </a:r>
            <a:r>
              <a:rPr lang="it-IT" b="1" u="sng" dirty="0" err="1" smtClean="0"/>
              <a:t>minister</a:t>
            </a:r>
            <a:r>
              <a:rPr lang="it-IT" b="1" u="sng" dirty="0" smtClean="0"/>
              <a:t> Silvio Berlusconi</a:t>
            </a:r>
            <a:r>
              <a:rPr lang="it-IT" dirty="0" smtClean="0"/>
              <a:t>)».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989297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Shape 1"/>
          <p:cNvSpPr txBox="1"/>
          <p:nvPr/>
        </p:nvSpPr>
        <p:spPr>
          <a:xfrm>
            <a:off x="504000" y="1769040"/>
            <a:ext cx="8870040" cy="43844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defTabSz="913736"/>
            <a:r>
              <a:rPr lang="it-IT" sz="22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Silvio Berlusconi: “L'Italia è il paese </a:t>
            </a:r>
            <a:endParaRPr dirty="0">
              <a:solidFill>
                <a:prstClr val="black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defTabSz="913736"/>
            <a:r>
              <a:rPr lang="it-IT" sz="22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che amo” (26 gennaio 1994)</a:t>
            </a:r>
            <a:endParaRPr dirty="0">
              <a:solidFill>
                <a:prstClr val="black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 defTabSz="913736"/>
            <a:endParaRPr dirty="0">
              <a:solidFill>
                <a:prstClr val="black"/>
              </a:solidFill>
            </a:endParaRPr>
          </a:p>
          <a:p>
            <a:pPr algn="ctr" defTabSz="913736"/>
            <a:endParaRPr dirty="0">
              <a:solidFill>
                <a:prstClr val="black"/>
              </a:solidFill>
            </a:endParaRPr>
          </a:p>
          <a:p>
            <a:pPr algn="ctr" defTabSz="913736"/>
            <a:endParaRPr dirty="0">
              <a:solidFill>
                <a:prstClr val="black"/>
              </a:solidFill>
            </a:endParaRPr>
          </a:p>
          <a:p>
            <a:pPr algn="ctr" defTabSz="913736"/>
            <a:endParaRPr dirty="0">
              <a:solidFill>
                <a:prstClr val="black"/>
              </a:solidFill>
            </a:endParaRPr>
          </a:p>
          <a:p>
            <a:pPr algn="ctr" defTabSz="913736"/>
            <a:endParaRPr dirty="0">
              <a:solidFill>
                <a:prstClr val="black"/>
              </a:solidFill>
            </a:endParaRPr>
          </a:p>
          <a:p>
            <a:pPr algn="ctr" defTabSz="913736"/>
            <a:endParaRPr dirty="0">
              <a:solidFill>
                <a:prstClr val="black"/>
              </a:solidFill>
            </a:endParaRPr>
          </a:p>
          <a:p>
            <a:pPr algn="ctr" defTabSz="913736"/>
            <a:r>
              <a:rPr lang="it-IT" sz="2200" dirty="0">
                <a:solidFill>
                  <a:prstClr val="black"/>
                </a:solidFill>
                <a:latin typeface="Garamond"/>
              </a:rPr>
              <a:t>                               </a:t>
            </a:r>
            <a:r>
              <a:rPr lang="it-IT" sz="22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Mario  Monti: “Io ho sempre lavorato </a:t>
            </a:r>
            <a:endParaRPr dirty="0">
              <a:solidFill>
                <a:prstClr val="black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 defTabSz="913736"/>
            <a:r>
              <a:rPr lang="it-IT" sz="2200" dirty="0">
                <a:solidFill>
                  <a:srgbClr val="000000"/>
                </a:solidFill>
                <a:latin typeface="Andalus" panose="02020603050405020304" pitchFamily="18" charset="-78"/>
                <a:ea typeface="WenQuanYi Zen Hei Sharp"/>
                <a:cs typeface="Andalus" panose="02020603050405020304" pitchFamily="18" charset="-78"/>
              </a:rPr>
              <a:t>           per un'Italia che assomigliasse</a:t>
            </a:r>
            <a:endParaRPr dirty="0">
              <a:solidFill>
                <a:prstClr val="black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 defTabSz="913736"/>
            <a:r>
              <a:rPr lang="it-IT" sz="2200" dirty="0">
                <a:solidFill>
                  <a:srgbClr val="000000"/>
                </a:solidFill>
                <a:latin typeface="Andalus" panose="02020603050405020304" pitchFamily="18" charset="-78"/>
                <a:ea typeface="WenQuanYi Zen Hei Sharp"/>
                <a:cs typeface="Andalus" panose="02020603050405020304" pitchFamily="18" charset="-78"/>
              </a:rPr>
              <a:t>                                il più possibile alla Germania” (11 gennaio 2012)</a:t>
            </a:r>
            <a:r>
              <a:rPr lang="it-IT" sz="22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endParaRPr dirty="0">
              <a:solidFill>
                <a:prstClr val="black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1" name="Immagine 4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8007" y="1280163"/>
            <a:ext cx="2592001" cy="2175840"/>
          </a:xfrm>
          <a:prstGeom prst="rect">
            <a:avLst/>
          </a:prstGeom>
        </p:spPr>
      </p:pic>
      <p:pic>
        <p:nvPicPr>
          <p:cNvPr id="42" name="Immagine 4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0000" y="4104000"/>
            <a:ext cx="225072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3046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paradosso del «vincolo europeo»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Il </a:t>
            </a:r>
            <a:r>
              <a:rPr lang="it-IT" dirty="0" smtClean="0"/>
              <a:t>vincolo europeo </a:t>
            </a:r>
            <a:r>
              <a:rPr lang="it-IT" dirty="0"/>
              <a:t>abitua gli italiani a pensare che l’UE è «altro da noi</a:t>
            </a:r>
            <a:r>
              <a:rPr lang="it-IT" dirty="0" smtClean="0"/>
              <a:t>»/l’alterità dell’ «Europa»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999474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>
              <a:buClrTx/>
              <a:tabLst>
                <a:tab pos="0" algn="l"/>
                <a:tab pos="446888" algn="l"/>
                <a:tab pos="895359" algn="l"/>
                <a:tab pos="1343826" algn="l"/>
                <a:tab pos="1792300" algn="l"/>
                <a:tab pos="2240773" algn="l"/>
                <a:tab pos="2689237" algn="l"/>
                <a:tab pos="3137717" algn="l"/>
                <a:tab pos="3586189" algn="l"/>
                <a:tab pos="4034657" algn="l"/>
                <a:tab pos="4483130" algn="l"/>
                <a:tab pos="4931602" algn="l"/>
                <a:tab pos="5380071" algn="l"/>
                <a:tab pos="5828544" algn="l"/>
                <a:tab pos="6277015" algn="l"/>
                <a:tab pos="6725485" algn="l"/>
                <a:tab pos="7173958" algn="l"/>
                <a:tab pos="7622427" algn="l"/>
                <a:tab pos="8070902" algn="l"/>
                <a:tab pos="8519378" algn="l"/>
                <a:tab pos="8967845" algn="l"/>
              </a:tabLst>
            </a:pPr>
            <a:r>
              <a:rPr lang="it-IT" altLang="it-IT" b="1" dirty="0" err="1" smtClean="0"/>
              <a:t>Bild</a:t>
            </a:r>
            <a:r>
              <a:rPr lang="it-IT" altLang="it-IT" b="1" dirty="0" smtClean="0"/>
              <a:t> Zeitung, </a:t>
            </a:r>
            <a:br>
              <a:rPr lang="it-IT" altLang="it-IT" b="1" dirty="0" smtClean="0"/>
            </a:br>
            <a:r>
              <a:rPr lang="it-IT" altLang="it-IT" b="1" i="1" dirty="0" smtClean="0"/>
              <a:t>“La fine del Marco tedesco”</a:t>
            </a:r>
          </a:p>
        </p:txBody>
      </p:sp>
      <p:sp>
        <p:nvSpPr>
          <p:cNvPr id="53251" name="Rectangle 2"/>
          <p:cNvSpPr>
            <a:spLocks noGrp="1" noChangeArrowheads="1"/>
          </p:cNvSpPr>
          <p:nvPr>
            <p:ph idx="1"/>
          </p:nvPr>
        </p:nvSpPr>
        <p:spPr/>
        <p:txBody>
          <a:bodyPr tIns="0" anchor="ctr"/>
          <a:lstStyle/>
          <a:p>
            <a:pPr indent="-339126" algn="ctr" eaLnBrk="1">
              <a:spcAft>
                <a:spcPct val="0"/>
              </a:spcAft>
              <a:buClrTx/>
              <a:tabLst>
                <a:tab pos="342296" algn="l"/>
                <a:tab pos="446888" algn="l"/>
                <a:tab pos="895359" algn="l"/>
                <a:tab pos="1343826" algn="l"/>
                <a:tab pos="1792300" algn="l"/>
                <a:tab pos="2240773" algn="l"/>
                <a:tab pos="2689237" algn="l"/>
                <a:tab pos="3137717" algn="l"/>
                <a:tab pos="3586189" algn="l"/>
                <a:tab pos="4034657" algn="l"/>
                <a:tab pos="4483130" algn="l"/>
                <a:tab pos="4931602" algn="l"/>
                <a:tab pos="5380071" algn="l"/>
                <a:tab pos="5828544" algn="l"/>
                <a:tab pos="6277015" algn="l"/>
                <a:tab pos="6725485" algn="l"/>
                <a:tab pos="7173958" algn="l"/>
                <a:tab pos="7622427" algn="l"/>
                <a:tab pos="8070902" algn="l"/>
                <a:tab pos="8519378" algn="l"/>
                <a:tab pos="8967845" algn="l"/>
              </a:tabLst>
            </a:pPr>
            <a:endParaRPr lang="it-IT" altLang="it-IT" sz="2400" dirty="0"/>
          </a:p>
          <a:p>
            <a:pPr indent="-339126" algn="ctr" eaLnBrk="1">
              <a:spcAft>
                <a:spcPct val="0"/>
              </a:spcAft>
              <a:buClrTx/>
              <a:tabLst>
                <a:tab pos="342296" algn="l"/>
                <a:tab pos="446888" algn="l"/>
                <a:tab pos="895359" algn="l"/>
                <a:tab pos="1343826" algn="l"/>
                <a:tab pos="1792300" algn="l"/>
                <a:tab pos="2240773" algn="l"/>
                <a:tab pos="2689237" algn="l"/>
                <a:tab pos="3137717" algn="l"/>
                <a:tab pos="3586189" algn="l"/>
                <a:tab pos="4034657" algn="l"/>
                <a:tab pos="4483130" algn="l"/>
                <a:tab pos="4931602" algn="l"/>
                <a:tab pos="5380071" algn="l"/>
                <a:tab pos="5828544" algn="l"/>
                <a:tab pos="6277015" algn="l"/>
                <a:tab pos="6725485" algn="l"/>
                <a:tab pos="7173958" algn="l"/>
                <a:tab pos="7622427" algn="l"/>
                <a:tab pos="8070902" algn="l"/>
                <a:tab pos="8519378" algn="l"/>
                <a:tab pos="8967845" algn="l"/>
              </a:tabLst>
            </a:pPr>
            <a:endParaRPr lang="it-IT" altLang="it-IT" sz="2400" dirty="0"/>
          </a:p>
          <a:p>
            <a:pPr indent="-339126" algn="ctr" eaLnBrk="1">
              <a:spcAft>
                <a:spcPct val="0"/>
              </a:spcAft>
              <a:buClrTx/>
              <a:tabLst>
                <a:tab pos="342296" algn="l"/>
                <a:tab pos="446888" algn="l"/>
                <a:tab pos="895359" algn="l"/>
                <a:tab pos="1343826" algn="l"/>
                <a:tab pos="1792300" algn="l"/>
                <a:tab pos="2240773" algn="l"/>
                <a:tab pos="2689237" algn="l"/>
                <a:tab pos="3137717" algn="l"/>
                <a:tab pos="3586189" algn="l"/>
                <a:tab pos="4034657" algn="l"/>
                <a:tab pos="4483130" algn="l"/>
                <a:tab pos="4931602" algn="l"/>
                <a:tab pos="5380071" algn="l"/>
                <a:tab pos="5828544" algn="l"/>
                <a:tab pos="6277015" algn="l"/>
                <a:tab pos="6725485" algn="l"/>
                <a:tab pos="7173958" algn="l"/>
                <a:tab pos="7622427" algn="l"/>
                <a:tab pos="8070902" algn="l"/>
                <a:tab pos="8519378" algn="l"/>
                <a:tab pos="8967845" algn="l"/>
              </a:tabLst>
            </a:pPr>
            <a:endParaRPr lang="it-IT" altLang="it-IT" sz="2400" dirty="0"/>
          </a:p>
          <a:p>
            <a:pPr indent="-339126" algn="ctr" eaLnBrk="1">
              <a:spcAft>
                <a:spcPct val="0"/>
              </a:spcAft>
              <a:buClrTx/>
              <a:tabLst>
                <a:tab pos="342296" algn="l"/>
                <a:tab pos="446888" algn="l"/>
                <a:tab pos="895359" algn="l"/>
                <a:tab pos="1343826" algn="l"/>
                <a:tab pos="1792300" algn="l"/>
                <a:tab pos="2240773" algn="l"/>
                <a:tab pos="2689237" algn="l"/>
                <a:tab pos="3137717" algn="l"/>
                <a:tab pos="3586189" algn="l"/>
                <a:tab pos="4034657" algn="l"/>
                <a:tab pos="4483130" algn="l"/>
                <a:tab pos="4931602" algn="l"/>
                <a:tab pos="5380071" algn="l"/>
                <a:tab pos="5828544" algn="l"/>
                <a:tab pos="6277015" algn="l"/>
                <a:tab pos="6725485" algn="l"/>
                <a:tab pos="7173958" algn="l"/>
                <a:tab pos="7622427" algn="l"/>
                <a:tab pos="8070902" algn="l"/>
                <a:tab pos="8519378" algn="l"/>
                <a:tab pos="8967845" algn="l"/>
              </a:tabLst>
            </a:pPr>
            <a:endParaRPr lang="it-IT" altLang="it-IT" sz="2400" dirty="0"/>
          </a:p>
          <a:p>
            <a:pPr indent="-339126" algn="ctr" eaLnBrk="1">
              <a:spcAft>
                <a:spcPct val="0"/>
              </a:spcAft>
              <a:buClrTx/>
              <a:tabLst>
                <a:tab pos="342296" algn="l"/>
                <a:tab pos="446888" algn="l"/>
                <a:tab pos="895359" algn="l"/>
                <a:tab pos="1343826" algn="l"/>
                <a:tab pos="1792300" algn="l"/>
                <a:tab pos="2240773" algn="l"/>
                <a:tab pos="2689237" algn="l"/>
                <a:tab pos="3137717" algn="l"/>
                <a:tab pos="3586189" algn="l"/>
                <a:tab pos="4034657" algn="l"/>
                <a:tab pos="4483130" algn="l"/>
                <a:tab pos="4931602" algn="l"/>
                <a:tab pos="5380071" algn="l"/>
                <a:tab pos="5828544" algn="l"/>
                <a:tab pos="6277015" algn="l"/>
                <a:tab pos="6725485" algn="l"/>
                <a:tab pos="7173958" algn="l"/>
                <a:tab pos="7622427" algn="l"/>
                <a:tab pos="8070902" algn="l"/>
                <a:tab pos="8519378" algn="l"/>
                <a:tab pos="8967845" algn="l"/>
              </a:tabLst>
            </a:pPr>
            <a:endParaRPr lang="it-IT" altLang="it-IT" sz="2400" dirty="0"/>
          </a:p>
          <a:p>
            <a:pPr indent="-339126" algn="ctr" eaLnBrk="1">
              <a:spcAft>
                <a:spcPct val="0"/>
              </a:spcAft>
              <a:buClrTx/>
              <a:tabLst>
                <a:tab pos="342296" algn="l"/>
                <a:tab pos="446888" algn="l"/>
                <a:tab pos="895359" algn="l"/>
                <a:tab pos="1343826" algn="l"/>
                <a:tab pos="1792300" algn="l"/>
                <a:tab pos="2240773" algn="l"/>
                <a:tab pos="2689237" algn="l"/>
                <a:tab pos="3137717" algn="l"/>
                <a:tab pos="3586189" algn="l"/>
                <a:tab pos="4034657" algn="l"/>
                <a:tab pos="4483130" algn="l"/>
                <a:tab pos="4931602" algn="l"/>
                <a:tab pos="5380071" algn="l"/>
                <a:tab pos="5828544" algn="l"/>
                <a:tab pos="6277015" algn="l"/>
                <a:tab pos="6725485" algn="l"/>
                <a:tab pos="7173958" algn="l"/>
                <a:tab pos="7622427" algn="l"/>
                <a:tab pos="8070902" algn="l"/>
                <a:tab pos="8519378" algn="l"/>
                <a:tab pos="8967845" algn="l"/>
              </a:tabLst>
            </a:pPr>
            <a:endParaRPr lang="it-IT" altLang="it-IT" sz="2400" dirty="0"/>
          </a:p>
          <a:p>
            <a:pPr indent="-339126" algn="ctr" eaLnBrk="1">
              <a:spcAft>
                <a:spcPct val="0"/>
              </a:spcAft>
              <a:buClrTx/>
              <a:tabLst>
                <a:tab pos="342296" algn="l"/>
                <a:tab pos="446888" algn="l"/>
                <a:tab pos="895359" algn="l"/>
                <a:tab pos="1343826" algn="l"/>
                <a:tab pos="1792300" algn="l"/>
                <a:tab pos="2240773" algn="l"/>
                <a:tab pos="2689237" algn="l"/>
                <a:tab pos="3137717" algn="l"/>
                <a:tab pos="3586189" algn="l"/>
                <a:tab pos="4034657" algn="l"/>
                <a:tab pos="4483130" algn="l"/>
                <a:tab pos="4931602" algn="l"/>
                <a:tab pos="5380071" algn="l"/>
                <a:tab pos="5828544" algn="l"/>
                <a:tab pos="6277015" algn="l"/>
                <a:tab pos="6725485" algn="l"/>
                <a:tab pos="7173958" algn="l"/>
                <a:tab pos="7622427" algn="l"/>
                <a:tab pos="8070902" algn="l"/>
                <a:tab pos="8519378" algn="l"/>
                <a:tab pos="8967845" algn="l"/>
              </a:tabLst>
            </a:pPr>
            <a:r>
              <a:rPr lang="it-IT" altLang="it-IT" sz="2400" dirty="0"/>
              <a:t>«Nella città olandese di Maastricht ieri si è potuto sentire il suono, abbastanza dolce, di una campana funebre. Ha suonato a morto per il simbolo della prosperità tedesca, del miracolo economico tedesco [il Marco]»</a:t>
            </a:r>
          </a:p>
        </p:txBody>
      </p:sp>
      <p:pic>
        <p:nvPicPr>
          <p:cNvPr id="5325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2977" y="1944688"/>
            <a:ext cx="3833813" cy="259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938515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it-IT" sz="2800" dirty="0"/>
              <a:t>La critica all’«Europa» (e le miserie del sovranismo)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4000" y="1475583"/>
            <a:ext cx="8870040" cy="5472607"/>
          </a:xfrm>
        </p:spPr>
        <p:txBody>
          <a:bodyPr/>
          <a:lstStyle/>
          <a:p>
            <a:pPr marL="107835" indent="0">
              <a:buNone/>
            </a:pPr>
            <a:endParaRPr lang="it-IT" sz="1800" dirty="0"/>
          </a:p>
          <a:p>
            <a:r>
              <a:rPr lang="it-IT" sz="1800" dirty="0"/>
              <a:t>Qualche Stato è «più uguale» degli altri </a:t>
            </a:r>
          </a:p>
          <a:p>
            <a:r>
              <a:rPr lang="it-IT" sz="1800" dirty="0"/>
              <a:t>Siamo pagatori netti dell’UE e questo si risolve in uno svantaggio economico per l nostro paese; «Bruxelles» soffoca l’economia del paese</a:t>
            </a:r>
          </a:p>
          <a:p>
            <a:r>
              <a:rPr lang="it-IT" sz="1800" dirty="0"/>
              <a:t>L’appartenenza all’euro ci ha tolto sovranità monetaria; riconquistiamola (uscendo dall’euro) e usiamo le svalutazioni competitive; l’Euro ha fatto aumentare i prezzi e danneggia la nostra economia</a:t>
            </a:r>
          </a:p>
          <a:p>
            <a:r>
              <a:rPr lang="it-IT" sz="1800" dirty="0"/>
              <a:t>L’Unione europea non è solidale con noi (caso dei migranti, Regolamento di Dublino) </a:t>
            </a:r>
          </a:p>
          <a:p>
            <a:r>
              <a:rPr lang="it-IT" sz="1800" dirty="0"/>
              <a:t>L’Unione europea è un «vincolo esterno» che ci impone determinati comportamenti (fiscal compact)</a:t>
            </a:r>
          </a:p>
          <a:p>
            <a:r>
              <a:rPr lang="it-IT" sz="1800" dirty="0"/>
              <a:t>L’Unione europea è il frutto di un disegno egemonico dei tedeschi </a:t>
            </a:r>
          </a:p>
          <a:p>
            <a:r>
              <a:rPr lang="it-IT" sz="1800" dirty="0"/>
              <a:t>L’Unione europea non è democratica</a:t>
            </a:r>
          </a:p>
        </p:txBody>
      </p:sp>
    </p:spTree>
    <p:extLst>
      <p:ext uri="{BB962C8B-B14F-4D97-AF65-F5344CB8AC3E}">
        <p14:creationId xmlns:p14="http://schemas.microsoft.com/office/powerpoint/2010/main" xmlns="" val="4283826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it-IT" sz="2400" dirty="0"/>
              <a:t>Qualche Stato è «più uguale» degli altri </a:t>
            </a:r>
            <a:r>
              <a:rPr lang="it-IT" sz="5400" dirty="0"/>
              <a:t/>
            </a:r>
            <a:br>
              <a:rPr lang="it-IT" sz="5400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ruolo tedesco e francese</a:t>
            </a:r>
          </a:p>
        </p:txBody>
      </p:sp>
    </p:spTree>
    <p:extLst>
      <p:ext uri="{BB962C8B-B14F-4D97-AF65-F5344CB8AC3E}">
        <p14:creationId xmlns:p14="http://schemas.microsoft.com/office/powerpoint/2010/main" xmlns="" val="1592041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it-IT" sz="2800" dirty="0">
                <a:latin typeface="+mj-lt"/>
              </a:rPr>
              <a:t>Bruxelles soffoca l’economia?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4000" y="1769042"/>
            <a:ext cx="8870040" cy="5611195"/>
          </a:xfrm>
        </p:spPr>
        <p:txBody>
          <a:bodyPr/>
          <a:lstStyle/>
          <a:p>
            <a:r>
              <a:rPr lang="it-IT" sz="2000" dirty="0">
                <a:latin typeface="+mj-lt"/>
              </a:rPr>
              <a:t>L’UE ha imposto austerità </a:t>
            </a:r>
            <a:r>
              <a:rPr lang="it-IT" sz="2000" dirty="0" smtClean="0">
                <a:latin typeface="+mj-lt"/>
              </a:rPr>
              <a:t>all’Italia?</a:t>
            </a:r>
          </a:p>
          <a:p>
            <a:r>
              <a:rPr lang="it-IT" sz="2000" dirty="0" smtClean="0">
                <a:latin typeface="+mj-lt"/>
              </a:rPr>
              <a:t>Tra </a:t>
            </a:r>
            <a:r>
              <a:rPr lang="it-IT" sz="2000" dirty="0">
                <a:latin typeface="+mj-lt"/>
              </a:rPr>
              <a:t>le prime iniziative della Commissione Juncker: a) Comunicazione sulla flessibilità - che dava una nuova interpretazione al Patto di stabilità e crescita, della quale  l’Italia è stato il maggior beneficiario ; b) lancio del Piano Juncker di investimenti. Il Fondo Europeo per gli Investimenti Strategici (EFSI), o Piano Juncker, ha mobilitato in 4 anni più dei 315 miliardi inizialmente previsti, 50 dei quali in Italia che è il 2° maggior beneficiario.</a:t>
            </a:r>
            <a:endParaRPr lang="it-IT" sz="2000" dirty="0">
              <a:latin typeface="+mj-lt"/>
              <a:ea typeface="Calibri"/>
              <a:cs typeface="Times New Roman"/>
            </a:endParaRPr>
          </a:p>
          <a:p>
            <a:endParaRPr lang="it-IT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1606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it-IT" sz="2800" dirty="0"/>
              <a:t>L’Italia e i vantaggi del mercato unico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400" dirty="0"/>
              <a:t>Grazie al mercato unico, che facilita gli scambi commerciali fra i paesi dell’UE, nel 2013 il 53 % delle esportazioni italiane erano dirette a paesi europei. Si tratta di 207 miliardi di euro, ossia un importo oltre 50 volte superiore al contributo netto dell’Italia al bilancio dell’UE nel 2013.</a:t>
            </a:r>
          </a:p>
        </p:txBody>
      </p:sp>
    </p:spTree>
    <p:extLst>
      <p:ext uri="{BB962C8B-B14F-4D97-AF65-F5344CB8AC3E}">
        <p14:creationId xmlns:p14="http://schemas.microsoft.com/office/powerpoint/2010/main" xmlns="" val="783102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Le svalutazioni «competitive»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4000" y="1769041"/>
            <a:ext cx="8870040" cy="5179147"/>
          </a:xfrm>
        </p:spPr>
        <p:txBody>
          <a:bodyPr/>
          <a:lstStyle/>
          <a:p>
            <a:r>
              <a:rPr lang="it-IT" sz="2000" dirty="0"/>
              <a:t>La lira italiana tra il 1979 e il 1992 si svaluta 7 volte rispetto al Marco tedesco;</a:t>
            </a:r>
          </a:p>
          <a:p>
            <a:r>
              <a:rPr lang="it-IT" sz="2000" dirty="0"/>
              <a:t>In quello stesso periodo l’inflazione cumulativa italiana è pari al </a:t>
            </a:r>
            <a:r>
              <a:rPr lang="it-IT" sz="2000" b="1" u="sng" dirty="0"/>
              <a:t>223%</a:t>
            </a:r>
            <a:r>
              <a:rPr lang="it-IT" sz="2000" dirty="0"/>
              <a:t> rispetto al </a:t>
            </a:r>
            <a:r>
              <a:rPr lang="it-IT" sz="2000" b="1" u="sng" dirty="0"/>
              <a:t>126%</a:t>
            </a:r>
            <a:r>
              <a:rPr lang="it-IT" sz="2000" dirty="0"/>
              <a:t> dei 12 paesi che daranno vita alla «prima» zona Euro</a:t>
            </a:r>
          </a:p>
          <a:p>
            <a:r>
              <a:rPr lang="it-IT" sz="2000" dirty="0"/>
              <a:t>In quello stesso periodo la crescita media annua italiana è inferiore a quella dei 12 paesi che daranno vita alla «prima» zona Euro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06448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it-IT" sz="2000" dirty="0"/>
              <a:t>L’Euro ha danneggiato la nostra economia?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4000" y="1331567"/>
            <a:ext cx="8870040" cy="5544616"/>
          </a:xfrm>
        </p:spPr>
        <p:txBody>
          <a:bodyPr/>
          <a:lstStyle/>
          <a:p>
            <a:r>
              <a:rPr lang="it-IT" sz="1700" dirty="0" smtClean="0"/>
              <a:t>I </a:t>
            </a:r>
            <a:r>
              <a:rPr lang="it-IT" sz="1700" dirty="0"/>
              <a:t>governi di centro-destra aumentano la spesa corrente e azzerano l'avanzo primario. Questa prassi si è manifestata costantemente durante tutti i governi Berlusconi succedutisi (con interruzioni) dal1994 al 2011 (secondo governo Prodi: </a:t>
            </a:r>
            <a:r>
              <a:rPr lang="it-IT" sz="1700" dirty="0" err="1"/>
              <a:t>deb</a:t>
            </a:r>
            <a:r>
              <a:rPr lang="it-IT" sz="1700" dirty="0"/>
              <a:t>. </a:t>
            </a:r>
            <a:r>
              <a:rPr lang="it-IT" sz="1700" dirty="0" err="1"/>
              <a:t>pubb</a:t>
            </a:r>
            <a:r>
              <a:rPr lang="it-IT" sz="1700" dirty="0"/>
              <a:t>. al 104% spread a 34….). Alla fine del 2011 il debito è risalito al 116% e lo spread a 565, cioè pagavamo 5,65% più della Germania di interessi sul debito</a:t>
            </a:r>
          </a:p>
          <a:p>
            <a:r>
              <a:rPr lang="it-IT" sz="1700" u="sng" dirty="0" smtClean="0"/>
              <a:t> L’aumento </a:t>
            </a:r>
            <a:r>
              <a:rPr lang="it-IT" sz="1700" u="sng" dirty="0"/>
              <a:t>dei prezzi del 2002 (quando l’euro diventa la moneta corrente) </a:t>
            </a:r>
            <a:r>
              <a:rPr lang="it-IT" sz="1700" u="sng" dirty="0" smtClean="0"/>
              <a:t>è </a:t>
            </a:r>
            <a:r>
              <a:rPr lang="it-IT" sz="1700" u="sng" dirty="0"/>
              <a:t>stato il frutto di una precisa scelta politica del governo allora in carica. </a:t>
            </a:r>
          </a:p>
        </p:txBody>
      </p:sp>
    </p:spTree>
    <p:extLst>
      <p:ext uri="{BB962C8B-B14F-4D97-AF65-F5344CB8AC3E}">
        <p14:creationId xmlns:p14="http://schemas.microsoft.com/office/powerpoint/2010/main" xmlns="" val="1826324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Il caso del regolamento di Dublino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«regolamento è da cambiare. Noi come «stiamo» in Europa?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543814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6015" y="755501"/>
            <a:ext cx="8172771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mmagine 4"/>
          <p:cNvSpPr>
            <a:spLocks noGrp="1"/>
          </p:cNvSpPr>
          <p:nvPr>
            <p:ph type="pic" idx="1"/>
          </p:nvPr>
        </p:nvSpPr>
        <p:spPr>
          <a:xfrm>
            <a:off x="431804" y="674688"/>
            <a:ext cx="7593018" cy="4537075"/>
          </a:xfrm>
        </p:spPr>
      </p:sp>
      <p:sp>
        <p:nvSpPr>
          <p:cNvPr id="6" name="Segnaposto testo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t-IT" dirty="0" smtClean="0"/>
              <a:t>Fonte: https</a:t>
            </a:r>
            <a:r>
              <a:rPr lang="it-IT" dirty="0"/>
              <a:t>://it.euronews.com/2019/03/07/a-bruxelles-si-parla-di-immigrazione-ma-salvini-non-c-e-di-nuovo-e-un-problema</a:t>
            </a:r>
          </a:p>
        </p:txBody>
      </p:sp>
    </p:spTree>
    <p:extLst>
      <p:ext uri="{BB962C8B-B14F-4D97-AF65-F5344CB8AC3E}">
        <p14:creationId xmlns:p14="http://schemas.microsoft.com/office/powerpoint/2010/main" xmlns="" val="1603186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1800" dirty="0"/>
              <a:t>Commissione per le libertà civili, la giustizia e gli affari interni del Parlamento europeo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4000" y="1769045"/>
            <a:ext cx="8870040" cy="4963120"/>
          </a:xfrm>
        </p:spPr>
        <p:txBody>
          <a:bodyPr/>
          <a:lstStyle/>
          <a:p>
            <a:r>
              <a:rPr lang="it-IT" sz="1700" dirty="0"/>
              <a:t>Il 6 settembre 2018, l’europarlamentare Elly </a:t>
            </a:r>
            <a:r>
              <a:rPr lang="it-IT" sz="1700" dirty="0" err="1"/>
              <a:t>Schlein</a:t>
            </a:r>
            <a:r>
              <a:rPr lang="it-IT" sz="1700" dirty="0"/>
              <a:t>, ospite del programma Agorà Estate su Rai 3, ha criticato la Lega, accusandola di «aver disertato 22 riunioni in due anni di negoziato sulla riforma del Regolamento di Dublino»</a:t>
            </a:r>
          </a:p>
          <a:p>
            <a:pPr marL="107967" indent="0">
              <a:buNone/>
            </a:pPr>
            <a:r>
              <a:rPr lang="it-IT" sz="1700" dirty="0"/>
              <a:t>Esiste una prova documentale? No, non vengono registrate le presenze; tuttavia:</a:t>
            </a:r>
          </a:p>
          <a:p>
            <a:pPr marL="450760" indent="-342794">
              <a:buAutoNum type="alphaLcParenR"/>
            </a:pPr>
            <a:r>
              <a:rPr lang="it-IT" sz="1700" dirty="0"/>
              <a:t>i gruppi parlamentari sono tenuti a indicare i relatori ombra che partecipano alle riunioni di negoziato nelle Commissioni parlamentari. Per quanto riguarda la riforma in questione, il gruppo parlamentare Europa delle Nazioni e delle Libertà Nazionali (</a:t>
            </a:r>
            <a:r>
              <a:rPr lang="it-IT" sz="1700" dirty="0" err="1"/>
              <a:t>Enf</a:t>
            </a:r>
            <a:r>
              <a:rPr lang="it-IT" sz="1700" dirty="0"/>
              <a:t>) – quello della Lega e del </a:t>
            </a:r>
            <a:r>
              <a:rPr lang="it-IT" sz="1700" dirty="0" err="1"/>
              <a:t>Rassemblement</a:t>
            </a:r>
            <a:r>
              <a:rPr lang="it-IT" sz="1700" dirty="0"/>
              <a:t> National francese di Marine Le Pen – non ha indicato il nome di alcun deputato.</a:t>
            </a:r>
          </a:p>
          <a:p>
            <a:pPr marL="450760" indent="-342794">
              <a:buAutoNum type="alphaLcParenR"/>
            </a:pPr>
            <a:r>
              <a:rPr lang="it-IT" sz="1700" dirty="0"/>
              <a:t>alle conferenze stampa della Commissione </a:t>
            </a:r>
            <a:r>
              <a:rPr lang="it-IT" sz="1700" dirty="0" err="1"/>
              <a:t>Libe</a:t>
            </a:r>
            <a:r>
              <a:rPr lang="it-IT" sz="1700" dirty="0"/>
              <a:t> sul tema per vedere che in queste occasioni  non c’è mai stata la partecipazione del gruppo </a:t>
            </a:r>
            <a:r>
              <a:rPr lang="it-IT" sz="1700" dirty="0" err="1"/>
              <a:t>Enf</a:t>
            </a:r>
            <a:r>
              <a:rPr lang="it-IT" sz="1700" dirty="0"/>
              <a:t>.   </a:t>
            </a:r>
          </a:p>
          <a:p>
            <a:pPr marL="450760" indent="-342794">
              <a:buAutoNum type="alphaLcParenR"/>
            </a:pPr>
            <a:r>
              <a:rPr lang="it-IT" sz="1700" dirty="0"/>
              <a:t>il portavoce del ministro Fontana ha specificato che la scelta di non partecipare ai negoziati non è da attribuire al ministro stesso, ma al gruppo parlamentare </a:t>
            </a:r>
            <a:r>
              <a:rPr lang="it-IT" sz="1700" dirty="0" err="1"/>
              <a:t>Enf</a:t>
            </a:r>
            <a:r>
              <a:rPr lang="it-IT" sz="1700" dirty="0"/>
              <a:t> e alla Lega </a:t>
            </a:r>
          </a:p>
        </p:txBody>
      </p:sp>
    </p:spTree>
    <p:extLst>
      <p:ext uri="{BB962C8B-B14F-4D97-AF65-F5344CB8AC3E}">
        <p14:creationId xmlns:p14="http://schemas.microsoft.com/office/powerpoint/2010/main" xmlns="" val="2116739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guerra in Libia</a:t>
            </a:r>
            <a:endParaRPr lang="it-IT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6211" y="1768475"/>
            <a:ext cx="7180553" cy="518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327499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Intervento del Senatore Divina (Lega Nord)</a:t>
            </a:r>
            <a:endParaRPr lang="it-IT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4894" y="2033579"/>
            <a:ext cx="5470839" cy="396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22840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100" dirty="0"/>
              <a:t>Sapevamo che l’intervento militare in Libia avrebbe potuto esporre il paese a ondate migratorie? Sì.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3687" y="1954201"/>
            <a:ext cx="4053251" cy="4445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303386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Votazione sulla mozione</a:t>
            </a:r>
            <a:endParaRPr lang="it-IT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549" y="3061493"/>
            <a:ext cx="8505527" cy="2393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520171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screenshotscdn.firefoxusercontent.com/images/b3e9d75e-6d3c-45a2-b70f-d9e9ddbc085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4204" y="763571"/>
            <a:ext cx="7728479" cy="493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214566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Seconda mozione 6-72 (approvata dalla leader di </a:t>
            </a:r>
            <a:r>
              <a:rPr lang="it-IT" dirty="0" err="1" smtClean="0"/>
              <a:t>FdI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Diceva, tra </a:t>
            </a:r>
            <a:r>
              <a:rPr lang="it-IT" dirty="0"/>
              <a:t>le altre cose: </a:t>
            </a:r>
            <a:r>
              <a:rPr lang="it-IT" dirty="0" smtClean="0"/>
              <a:t>«la </a:t>
            </a:r>
            <a:r>
              <a:rPr lang="it-IT" dirty="0"/>
              <a:t>concessione in uso di basi sul </a:t>
            </a:r>
            <a:r>
              <a:rPr lang="it-IT" dirty="0" smtClean="0"/>
              <a:t>territorio nazionale»</a:t>
            </a:r>
          </a:p>
          <a:p>
            <a:r>
              <a:rPr lang="it-IT" dirty="0" smtClean="0"/>
              <a:t>Risultato della mozione: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794" y="3859214"/>
            <a:ext cx="8747042" cy="3016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646209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Terza mozione (presentata dal radicale Matteo </a:t>
            </a:r>
            <a:r>
              <a:rPr lang="it-IT" dirty="0" err="1" smtClean="0"/>
              <a:t>Mecacci</a:t>
            </a:r>
            <a:r>
              <a:rPr lang="it-IT" dirty="0" smtClean="0"/>
              <a:t>)</a:t>
            </a:r>
            <a:endParaRPr lang="it-IT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10876" y="2856754"/>
            <a:ext cx="6058876" cy="2803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67896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1738" y="525444"/>
            <a:ext cx="8255916" cy="627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795033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4410" y="395461"/>
            <a:ext cx="3545632" cy="5733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3"/>
          <p:cNvSpPr/>
          <p:nvPr/>
        </p:nvSpPr>
        <p:spPr>
          <a:xfrm>
            <a:off x="1583929" y="1517684"/>
            <a:ext cx="4248472" cy="5632283"/>
          </a:xfrm>
          <a:prstGeom prst="rect">
            <a:avLst/>
          </a:prstGeom>
        </p:spPr>
        <p:txBody>
          <a:bodyPr wrap="square" lIns="91410" tIns="45706" rIns="91410" bIns="45706">
            <a:spAutoFit/>
          </a:bodyPr>
          <a:lstStyle/>
          <a:p>
            <a:r>
              <a:rPr lang="it-IT" dirty="0"/>
              <a:t>Giovedì, 6 Ottobre, 2016 - 16:00</a:t>
            </a:r>
          </a:p>
          <a:p>
            <a:r>
              <a:rPr lang="it-IT" dirty="0"/>
              <a:t>Commentando i dati diffusi questa mattina sugli italiani emigrati all'estero, il presidente di Fratelli d'Italia, Giorgia Meloni, ha scritto su </a:t>
            </a:r>
            <a:r>
              <a:rPr lang="it-IT" dirty="0" err="1"/>
              <a:t>Facebook</a:t>
            </a:r>
            <a:r>
              <a:rPr lang="it-IT" dirty="0"/>
              <a:t>: "Prove generali di sostituzione etnica in Italia. Nel 2015 più di 100 mila italiani hanno lasciato la nostra Nazione per cercare fortuna all'estero. Di questi, oltre il 30% sono giovani tra i 18 e 34 anni. In compenso, sempre nel 2015, sono sbarcati in Italia 153 mila immigrati, nella stragrande maggioranza uomini africani. Questi sono i risultati della fallimentare politica del Governo </a:t>
            </a:r>
            <a:r>
              <a:rPr lang="it-IT" dirty="0" err="1"/>
              <a:t>Renzi</a:t>
            </a:r>
            <a:r>
              <a:rPr lang="it-IT" dirty="0"/>
              <a:t>-Alfano: porte aperte a tutti gli immigrati del pianeta e povertà crescente degli italiani costretti a cercare fortuna all'estero. Ma perché non espatriano questi incompetenti che ci governano?"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504000" y="1331568"/>
            <a:ext cx="8870040" cy="4822281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4287601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Il bilancio dell’UE (2017)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4000" y="1769046"/>
            <a:ext cx="8870040" cy="4747094"/>
          </a:xfrm>
        </p:spPr>
        <p:txBody>
          <a:bodyPr/>
          <a:lstStyle/>
          <a:p>
            <a:r>
              <a:rPr lang="it-IT" sz="2000" dirty="0"/>
              <a:t>Con circa 137 miliardi di euro (cifra del 2017), il bilancio dell'UE è di fatto inferiore a quello dell'Austria o del Belgio. </a:t>
            </a:r>
          </a:p>
          <a:p>
            <a:r>
              <a:rPr lang="it-IT" sz="2000" dirty="0"/>
              <a:t>Si tratta di una piccola frazione (2%) del totale dei bilanci nazionali di tutti i 28 paesi dell'UE (7 022 miliardi di euro).</a:t>
            </a:r>
          </a:p>
          <a:p>
            <a:pPr marL="107835" indent="0">
              <a:buNone/>
            </a:pPr>
            <a:r>
              <a:rPr lang="it-IT" sz="2000" dirty="0"/>
              <a:t>Alcuni confronti   </a:t>
            </a:r>
          </a:p>
          <a:p>
            <a:r>
              <a:rPr lang="it-IT" sz="2000" dirty="0"/>
              <a:t> I governi nazionali dell'UE spendono cinquanta volte più di quanto fa l'UE attraverso il suo bilancio.   </a:t>
            </a:r>
          </a:p>
          <a:p>
            <a:r>
              <a:rPr lang="it-IT" sz="2000" dirty="0"/>
              <a:t> La spesa dell'UE rappresenta meno dell'1% del valore totale dell'economia dell'UE (reddito nazionale lordo di tutti gli Stati membri dell'UE).   </a:t>
            </a:r>
          </a:p>
          <a:p>
            <a:r>
              <a:rPr lang="it-IT" sz="2000" dirty="0"/>
              <a:t> Per contro, un bilancio nazionale medio dell'UE è pari al 46 per cento del valore della sua economia.</a:t>
            </a:r>
          </a:p>
        </p:txBody>
      </p:sp>
    </p:spTree>
    <p:extLst>
      <p:ext uri="{BB962C8B-B14F-4D97-AF65-F5344CB8AC3E}">
        <p14:creationId xmlns:p14="http://schemas.microsoft.com/office/powerpoint/2010/main" xmlns="" val="1830516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definit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WenQuanYi Zen Hei Sharp"/>
        <a:cs typeface="WenQuanYi Zen Hei Sharp"/>
      </a:majorFont>
      <a:minorFont>
        <a:latin typeface="Arial"/>
        <a:ea typeface="WenQuanYi Zen Hei Sharp"/>
        <a:cs typeface="WenQuanYi Zen Hei Sharp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Predefinit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Predefinit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1153</TotalTime>
  <Words>1813</Words>
  <Application>Microsoft Office PowerPoint</Application>
  <PresentationFormat>Personalizzato</PresentationFormat>
  <Paragraphs>105</Paragraphs>
  <Slides>33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8</vt:i4>
      </vt:variant>
      <vt:variant>
        <vt:lpstr>Titoli diapositive</vt:lpstr>
      </vt:variant>
      <vt:variant>
        <vt:i4>33</vt:i4>
      </vt:variant>
    </vt:vector>
  </HeadingPairs>
  <TitlesOfParts>
    <vt:vector size="41" baseType="lpstr">
      <vt:lpstr>Predefinito</vt:lpstr>
      <vt:lpstr>1_Tema di Office</vt:lpstr>
      <vt:lpstr>1_Predefinito</vt:lpstr>
      <vt:lpstr>4_Tema di Office</vt:lpstr>
      <vt:lpstr>Tema di Office</vt:lpstr>
      <vt:lpstr>Office Theme</vt:lpstr>
      <vt:lpstr>2_Predefinito</vt:lpstr>
      <vt:lpstr>2_Tema di Office</vt:lpstr>
      <vt:lpstr>Diapositiva 1</vt:lpstr>
      <vt:lpstr>Gli italiani e l’integrazione europea (sondaggio 1971) </vt:lpstr>
      <vt:lpstr>Referendum consultivo del giugno 1989: attribuzione di un mandato costituente al Parlamento europeo</vt:lpstr>
      <vt:lpstr>Il populismo</vt:lpstr>
      <vt:lpstr>L’integrazione europea come  «elite-driven process»</vt:lpstr>
      <vt:lpstr>L’euroscetticismo italiano </vt:lpstr>
      <vt:lpstr>Il «vincolo europeo»(o «vincolo esterno»)</vt:lpstr>
      <vt:lpstr>Il «v.e.»: un concetto usato solo dalla tecnocrazia?</vt:lpstr>
      <vt:lpstr>Il vincolo esterno diventa «narrazione»</vt:lpstr>
      <vt:lpstr>Silvio Berlusconi: euroscettico perché populista? </vt:lpstr>
      <vt:lpstr>Silvio Berlusconi e il populismo</vt:lpstr>
      <vt:lpstr>Diapositiva 12</vt:lpstr>
      <vt:lpstr>Il paradosso del «vincolo europeo»</vt:lpstr>
      <vt:lpstr>Bild Zeitung,  “La fine del Marco tedesco”</vt:lpstr>
      <vt:lpstr>La critica all’«Europa» (e le miserie del sovranismo) </vt:lpstr>
      <vt:lpstr>Qualche Stato è «più uguale» degli altri  </vt:lpstr>
      <vt:lpstr>Bruxelles soffoca l’economia?</vt:lpstr>
      <vt:lpstr>L’Italia e i vantaggi del mercato unico</vt:lpstr>
      <vt:lpstr>Le svalutazioni «competitive»</vt:lpstr>
      <vt:lpstr>L’Euro ha danneggiato la nostra economia?</vt:lpstr>
      <vt:lpstr>Il caso del regolamento di Dublino</vt:lpstr>
      <vt:lpstr>Diapositiva 22</vt:lpstr>
      <vt:lpstr>Commissione per le libertà civili, la giustizia e gli affari interni del Parlamento europeo</vt:lpstr>
      <vt:lpstr>La guerra in Libia</vt:lpstr>
      <vt:lpstr>Intervento del Senatore Divina (Lega Nord)</vt:lpstr>
      <vt:lpstr>Sapevamo che l’intervento militare in Libia avrebbe potuto esporre il paese a ondate migratorie? Sì.</vt:lpstr>
      <vt:lpstr>Votazione sulla mozione</vt:lpstr>
      <vt:lpstr>Diapositiva 28</vt:lpstr>
      <vt:lpstr>Seconda mozione 6-72 (approvata dalla leader di FdI)</vt:lpstr>
      <vt:lpstr>Terza mozione (presentata dal radicale Matteo Mecacci)</vt:lpstr>
      <vt:lpstr>Diapositiva 31</vt:lpstr>
      <vt:lpstr>Diapositiva 32</vt:lpstr>
      <vt:lpstr>Il bilancio dell’UE (2017)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Testo d'esame</dc:title>
  <dc:creator>Daniele Pasquinucci</dc:creator>
  <cp:lastModifiedBy>Giorgetti</cp:lastModifiedBy>
  <cp:revision>78</cp:revision>
  <cp:lastPrinted>2019-05-08T14:31:02Z</cp:lastPrinted>
  <dcterms:created xsi:type="dcterms:W3CDTF">2015-01-17T08:38:20Z</dcterms:created>
  <dcterms:modified xsi:type="dcterms:W3CDTF">2019-05-13T06:15:53Z</dcterms:modified>
</cp:coreProperties>
</file>